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0DE6-463A-4244-9170-42D242091CC5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3EBE8-27D8-4E48-A272-01296D9C1F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27588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0DE6-463A-4244-9170-42D242091CC5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3EBE8-27D8-4E48-A272-01296D9C1F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72526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0DE6-463A-4244-9170-42D242091CC5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3EBE8-27D8-4E48-A272-01296D9C1F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26226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0DE6-463A-4244-9170-42D242091CC5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3EBE8-27D8-4E48-A272-01296D9C1F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8623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0DE6-463A-4244-9170-42D242091CC5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3EBE8-27D8-4E48-A272-01296D9C1F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11269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0DE6-463A-4244-9170-42D242091CC5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3EBE8-27D8-4E48-A272-01296D9C1F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92008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0DE6-463A-4244-9170-42D242091CC5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3EBE8-27D8-4E48-A272-01296D9C1F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59765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0DE6-463A-4244-9170-42D242091CC5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3EBE8-27D8-4E48-A272-01296D9C1F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6667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0DE6-463A-4244-9170-42D242091CC5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3EBE8-27D8-4E48-A272-01296D9C1F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61959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0DE6-463A-4244-9170-42D242091CC5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3EBE8-27D8-4E48-A272-01296D9C1F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72978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0DE6-463A-4244-9170-42D242091CC5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3EBE8-27D8-4E48-A272-01296D9C1F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33563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00DE6-463A-4244-9170-42D242091CC5}" type="datetimeFigureOut">
              <a:rPr lang="he-IL" smtClean="0"/>
              <a:t>כ"ד/סיון/תש"פ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3EBE8-27D8-4E48-A272-01296D9C1F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6861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קבוצה 3"/>
          <p:cNvGrpSpPr/>
          <p:nvPr/>
        </p:nvGrpSpPr>
        <p:grpSpPr>
          <a:xfrm>
            <a:off x="3287688" y="1556792"/>
            <a:ext cx="5904656" cy="1008112"/>
            <a:chOff x="1763688" y="1556792"/>
            <a:chExt cx="5904656" cy="1296144"/>
          </a:xfrm>
        </p:grpSpPr>
        <p:sp>
          <p:nvSpPr>
            <p:cNvPr id="2" name="מלבן 1"/>
            <p:cNvSpPr/>
            <p:nvPr/>
          </p:nvSpPr>
          <p:spPr>
            <a:xfrm>
              <a:off x="1763688" y="1916832"/>
              <a:ext cx="2160240" cy="64807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400" b="1" dirty="0"/>
                <a:t>12:6</a:t>
              </a:r>
              <a:endParaRPr lang="he-IL" sz="2400" b="1" dirty="0"/>
            </a:p>
          </p:txBody>
        </p:sp>
        <p:sp>
          <p:nvSpPr>
            <p:cNvPr id="3" name="אליפסה 2"/>
            <p:cNvSpPr/>
            <p:nvPr/>
          </p:nvSpPr>
          <p:spPr>
            <a:xfrm>
              <a:off x="4067944" y="1556792"/>
              <a:ext cx="1296144" cy="129614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sz="2400" b="1"/>
            </a:p>
          </p:txBody>
        </p:sp>
        <p:sp>
          <p:nvSpPr>
            <p:cNvPr id="5" name="מלבן 4"/>
            <p:cNvSpPr/>
            <p:nvPr/>
          </p:nvSpPr>
          <p:spPr>
            <a:xfrm>
              <a:off x="5508104" y="1916832"/>
              <a:ext cx="2160240" cy="64807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400" b="1" dirty="0"/>
                <a:t>60:10 </a:t>
              </a:r>
              <a:endParaRPr lang="he-IL" sz="2400" b="1" dirty="0"/>
            </a:p>
          </p:txBody>
        </p:sp>
      </p:grpSp>
      <p:grpSp>
        <p:nvGrpSpPr>
          <p:cNvPr id="7" name="קבוצה 6"/>
          <p:cNvGrpSpPr/>
          <p:nvPr/>
        </p:nvGrpSpPr>
        <p:grpSpPr>
          <a:xfrm>
            <a:off x="3351875" y="2772183"/>
            <a:ext cx="5904656" cy="1008112"/>
            <a:chOff x="1763688" y="1556792"/>
            <a:chExt cx="5904656" cy="1296144"/>
          </a:xfrm>
        </p:grpSpPr>
        <p:sp>
          <p:nvSpPr>
            <p:cNvPr id="8" name="מלבן 7"/>
            <p:cNvSpPr/>
            <p:nvPr/>
          </p:nvSpPr>
          <p:spPr>
            <a:xfrm>
              <a:off x="1763688" y="1916832"/>
              <a:ext cx="2160240" cy="64807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400" b="1" dirty="0"/>
                <a:t>4:2</a:t>
              </a:r>
              <a:endParaRPr lang="he-IL" sz="2400" b="1" dirty="0"/>
            </a:p>
          </p:txBody>
        </p:sp>
        <p:sp>
          <p:nvSpPr>
            <p:cNvPr id="9" name="אליפסה 8"/>
            <p:cNvSpPr/>
            <p:nvPr/>
          </p:nvSpPr>
          <p:spPr>
            <a:xfrm>
              <a:off x="4067944" y="1556792"/>
              <a:ext cx="1296144" cy="129614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sz="2400" b="1"/>
            </a:p>
          </p:txBody>
        </p:sp>
        <p:sp>
          <p:nvSpPr>
            <p:cNvPr id="10" name="מלבן 9"/>
            <p:cNvSpPr/>
            <p:nvPr/>
          </p:nvSpPr>
          <p:spPr>
            <a:xfrm>
              <a:off x="5508104" y="1916832"/>
              <a:ext cx="2160240" cy="64807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400" b="1" dirty="0"/>
                <a:t>16:2</a:t>
              </a:r>
              <a:endParaRPr lang="he-IL" sz="2400" b="1" dirty="0"/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3368508" y="3933056"/>
            <a:ext cx="5904656" cy="1008112"/>
            <a:chOff x="1763688" y="1556792"/>
            <a:chExt cx="5904656" cy="1296144"/>
          </a:xfrm>
        </p:grpSpPr>
        <p:sp>
          <p:nvSpPr>
            <p:cNvPr id="12" name="מלבן 11"/>
            <p:cNvSpPr/>
            <p:nvPr/>
          </p:nvSpPr>
          <p:spPr>
            <a:xfrm>
              <a:off x="1763688" y="1916832"/>
              <a:ext cx="2160240" cy="64807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400" b="1" dirty="0"/>
                <a:t>20:10</a:t>
              </a:r>
              <a:endParaRPr lang="he-IL" sz="2400" b="1" dirty="0"/>
            </a:p>
          </p:txBody>
        </p:sp>
        <p:sp>
          <p:nvSpPr>
            <p:cNvPr id="13" name="אליפסה 12"/>
            <p:cNvSpPr/>
            <p:nvPr/>
          </p:nvSpPr>
          <p:spPr>
            <a:xfrm>
              <a:off x="4067944" y="1556792"/>
              <a:ext cx="1296144" cy="129614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sz="2400" b="1"/>
            </a:p>
          </p:txBody>
        </p:sp>
        <p:sp>
          <p:nvSpPr>
            <p:cNvPr id="14" name="מלבן 13"/>
            <p:cNvSpPr/>
            <p:nvPr/>
          </p:nvSpPr>
          <p:spPr>
            <a:xfrm>
              <a:off x="5508104" y="1916832"/>
              <a:ext cx="2160240" cy="64807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400" b="1" dirty="0"/>
                <a:t>8:4</a:t>
              </a:r>
              <a:endParaRPr lang="he-IL" sz="2400" b="1" dirty="0"/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3377523" y="5085184"/>
            <a:ext cx="5904656" cy="1008112"/>
            <a:chOff x="1763688" y="1556792"/>
            <a:chExt cx="5904656" cy="1296144"/>
          </a:xfrm>
        </p:grpSpPr>
        <p:sp>
          <p:nvSpPr>
            <p:cNvPr id="16" name="מלבן 15"/>
            <p:cNvSpPr/>
            <p:nvPr/>
          </p:nvSpPr>
          <p:spPr>
            <a:xfrm>
              <a:off x="1763688" y="1916832"/>
              <a:ext cx="2160240" cy="64807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400" b="1" dirty="0"/>
                <a:t>15:5</a:t>
              </a:r>
              <a:endParaRPr lang="he-IL" sz="2400" b="1" dirty="0"/>
            </a:p>
          </p:txBody>
        </p:sp>
        <p:sp>
          <p:nvSpPr>
            <p:cNvPr id="17" name="אליפסה 16"/>
            <p:cNvSpPr/>
            <p:nvPr/>
          </p:nvSpPr>
          <p:spPr>
            <a:xfrm>
              <a:off x="4067944" y="1556792"/>
              <a:ext cx="1296144" cy="1296144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sz="2400" b="1"/>
            </a:p>
          </p:txBody>
        </p:sp>
        <p:sp>
          <p:nvSpPr>
            <p:cNvPr id="18" name="מלבן 17"/>
            <p:cNvSpPr/>
            <p:nvPr/>
          </p:nvSpPr>
          <p:spPr>
            <a:xfrm>
              <a:off x="5508104" y="1916832"/>
              <a:ext cx="2160240" cy="64807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400" b="1" dirty="0"/>
                <a:t>30:5</a:t>
              </a:r>
              <a:endParaRPr lang="he-IL" sz="2400" b="1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929562" y="548681"/>
            <a:ext cx="638700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/>
              <a:t>حل وقارن بين التمارين التالية  :</a:t>
            </a:r>
            <a:endParaRPr lang="he-IL" sz="3600" b="1" dirty="0"/>
          </a:p>
        </p:txBody>
      </p:sp>
    </p:spTree>
    <p:extLst>
      <p:ext uri="{BB962C8B-B14F-4D97-AF65-F5344CB8AC3E}">
        <p14:creationId xmlns:p14="http://schemas.microsoft.com/office/powerpoint/2010/main" val="21434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772400" y="609601"/>
            <a:ext cx="27432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حل وقارن بين </a:t>
            </a:r>
          </a:p>
          <a:p>
            <a:pPr algn="r"/>
            <a:r>
              <a:rPr lang="ar-SA" sz="3600" b="1" dirty="0"/>
              <a:t>التمارين</a:t>
            </a:r>
            <a:endParaRPr lang="he-IL" sz="3600" b="1" dirty="0"/>
          </a:p>
        </p:txBody>
      </p:sp>
      <p:sp>
        <p:nvSpPr>
          <p:cNvPr id="4" name="מלבן מעוגל 3"/>
          <p:cNvSpPr/>
          <p:nvPr/>
        </p:nvSpPr>
        <p:spPr>
          <a:xfrm>
            <a:off x="1919536" y="332656"/>
            <a:ext cx="5688632" cy="511256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36:6--------- 6:2</a:t>
            </a:r>
          </a:p>
          <a:p>
            <a:pPr algn="ctr"/>
            <a:r>
              <a:rPr lang="en-US" sz="3600" dirty="0">
                <a:solidFill>
                  <a:schemeClr val="tx1"/>
                </a:solidFill>
              </a:rPr>
              <a:t>12:4------- 24:8</a:t>
            </a:r>
          </a:p>
          <a:p>
            <a:pPr algn="ctr"/>
            <a:r>
              <a:rPr lang="en-US" sz="3600" dirty="0">
                <a:solidFill>
                  <a:schemeClr val="tx1"/>
                </a:solidFill>
              </a:rPr>
              <a:t>15:5------- 10:5</a:t>
            </a:r>
          </a:p>
          <a:p>
            <a:pPr algn="ctr"/>
            <a:r>
              <a:rPr lang="en-US" sz="3600" dirty="0">
                <a:solidFill>
                  <a:schemeClr val="tx1"/>
                </a:solidFill>
              </a:rPr>
              <a:t>9:3-------- 4:2</a:t>
            </a:r>
          </a:p>
          <a:p>
            <a:pPr algn="ctr"/>
            <a:r>
              <a:rPr lang="en-US" sz="3600" dirty="0">
                <a:solidFill>
                  <a:schemeClr val="tx1"/>
                </a:solidFill>
              </a:rPr>
              <a:t>25:5-------15:3</a:t>
            </a:r>
          </a:p>
          <a:p>
            <a:pPr algn="ctr"/>
            <a:r>
              <a:rPr lang="en-US" sz="3600" dirty="0">
                <a:solidFill>
                  <a:schemeClr val="tx1"/>
                </a:solidFill>
              </a:rPr>
              <a:t>10:5------- 7:7</a:t>
            </a:r>
            <a:endParaRPr lang="ar-SA" sz="3600" dirty="0">
              <a:solidFill>
                <a:schemeClr val="tx1"/>
              </a:solidFill>
            </a:endParaRPr>
          </a:p>
          <a:p>
            <a:pPr algn="ctr"/>
            <a:r>
              <a:rPr lang="en-US" sz="3600" dirty="0">
                <a:solidFill>
                  <a:schemeClr val="tx1"/>
                </a:solidFill>
              </a:rPr>
              <a:t>8:1------- 28:7</a:t>
            </a:r>
            <a:endParaRPr lang="he-IL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35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מסך רחב</PresentationFormat>
  <Paragraphs>18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User</dc:creator>
  <cp:lastModifiedBy>User</cp:lastModifiedBy>
  <cp:revision>1</cp:revision>
  <dcterms:created xsi:type="dcterms:W3CDTF">2020-06-16T07:48:46Z</dcterms:created>
  <dcterms:modified xsi:type="dcterms:W3CDTF">2020-06-16T07:49:15Z</dcterms:modified>
</cp:coreProperties>
</file>