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57EC972-2281-4B61-A992-9E971E1F31AB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5ED3A3D-CCB3-43B8-BC98-B5B17FCF59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260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24F7E-0E44-4DDA-A29E-59B6166B0162}" type="slidenum">
              <a:rPr lang="ar-JO" smtClean="0"/>
              <a:pPr/>
              <a:t>2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65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032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389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295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310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682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232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7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259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6464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006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CFD44-036B-43A7-84AC-3AF94B3C7841}" type="datetimeFigureOut">
              <a:rPr lang="he-IL" smtClean="0"/>
              <a:t>א'/שבט/תשפ"א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1FF73-7F18-40E8-ABEA-E5EA9C80BA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668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516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571472" y="1643050"/>
            <a:ext cx="4071966" cy="40719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" name="TextBox 1"/>
          <p:cNvSpPr txBox="1"/>
          <p:nvPr/>
        </p:nvSpPr>
        <p:spPr>
          <a:xfrm>
            <a:off x="2714612" y="142852"/>
            <a:ext cx="34290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800" b="1" dirty="0" smtClean="0">
                <a:latin typeface="Arabic Typesetting" pitchFamily="66" charset="-78"/>
                <a:cs typeface="Arabic Typesetting" pitchFamily="66" charset="-78"/>
              </a:rPr>
              <a:t>بطاقة عمل </a:t>
            </a:r>
            <a:endParaRPr lang="ar-JO" sz="48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00628" y="1714488"/>
            <a:ext cx="3786214" cy="51435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en-US" sz="2800" dirty="0" smtClean="0"/>
              <a:t>______ 7</a:t>
            </a:r>
            <a:r>
              <a:rPr lang="en-US" sz="3200" b="1" dirty="0" smtClean="0"/>
              <a:t>59</a:t>
            </a:r>
            <a:r>
              <a:rPr lang="en-US" sz="2800" dirty="0" smtClean="0"/>
              <a:t>______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______</a:t>
            </a:r>
            <a:r>
              <a:rPr lang="en-US" sz="3200" b="1" dirty="0" smtClean="0"/>
              <a:t>119</a:t>
            </a:r>
            <a:r>
              <a:rPr lang="en-US" sz="2800" dirty="0" smtClean="0"/>
              <a:t>______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______</a:t>
            </a:r>
            <a:r>
              <a:rPr lang="en-US" sz="3200" b="1" dirty="0" smtClean="0"/>
              <a:t>622</a:t>
            </a:r>
            <a:r>
              <a:rPr lang="en-US" sz="2800" dirty="0" smtClean="0"/>
              <a:t>______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______</a:t>
            </a:r>
            <a:r>
              <a:rPr lang="en-US" sz="3200" b="1" dirty="0" smtClean="0"/>
              <a:t>919</a:t>
            </a:r>
            <a:r>
              <a:rPr lang="en-US" sz="2800" dirty="0" smtClean="0"/>
              <a:t>______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______</a:t>
            </a:r>
            <a:r>
              <a:rPr lang="en-US" sz="3200" b="1" dirty="0" smtClean="0"/>
              <a:t>854</a:t>
            </a:r>
            <a:r>
              <a:rPr lang="en-US" sz="2800" dirty="0" smtClean="0"/>
              <a:t>______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______</a:t>
            </a:r>
            <a:r>
              <a:rPr lang="en-US" sz="3200" b="1" dirty="0" smtClean="0"/>
              <a:t>900</a:t>
            </a:r>
            <a:r>
              <a:rPr lang="en-US" sz="2800" dirty="0" smtClean="0"/>
              <a:t>______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______</a:t>
            </a:r>
            <a:r>
              <a:rPr lang="en-US" sz="3200" b="1" dirty="0" smtClean="0"/>
              <a:t>210</a:t>
            </a:r>
            <a:r>
              <a:rPr lang="en-US" sz="2800" dirty="0" smtClean="0"/>
              <a:t>______</a:t>
            </a:r>
          </a:p>
          <a:p>
            <a:pPr algn="ctr"/>
            <a:endParaRPr lang="ar-JO" dirty="0"/>
          </a:p>
        </p:txBody>
      </p:sp>
      <p:sp>
        <p:nvSpPr>
          <p:cNvPr id="4" name="TextBox 3"/>
          <p:cNvSpPr txBox="1"/>
          <p:nvPr/>
        </p:nvSpPr>
        <p:spPr>
          <a:xfrm>
            <a:off x="2714580" y="785794"/>
            <a:ext cx="6429420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3200" b="1" dirty="0" smtClean="0"/>
              <a:t>حدّد العدد السابق والعدد التالي للأعداد التالية :</a:t>
            </a:r>
          </a:p>
          <a:p>
            <a:endParaRPr lang="ar-JO" sz="2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5786446" y="1500174"/>
            <a:ext cx="571504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b="1" dirty="0" smtClean="0"/>
              <a:t>1-</a:t>
            </a:r>
            <a:endParaRPr lang="ar-JO" b="1" dirty="0"/>
          </a:p>
        </p:txBody>
      </p:sp>
      <p:sp>
        <p:nvSpPr>
          <p:cNvPr id="7" name="Rounded Rectangle 6"/>
          <p:cNvSpPr/>
          <p:nvPr/>
        </p:nvSpPr>
        <p:spPr>
          <a:xfrm>
            <a:off x="7572396" y="1500174"/>
            <a:ext cx="571504" cy="35719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b="1" dirty="0" smtClean="0"/>
              <a:t>1+</a:t>
            </a:r>
            <a:endParaRPr lang="ar-JO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142852"/>
            <a:ext cx="3571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b="1" dirty="0"/>
          </a:p>
        </p:txBody>
      </p:sp>
      <p:sp>
        <p:nvSpPr>
          <p:cNvPr id="10" name="Rectangle 9"/>
          <p:cNvSpPr/>
          <p:nvPr/>
        </p:nvSpPr>
        <p:spPr>
          <a:xfrm>
            <a:off x="928662" y="2643182"/>
            <a:ext cx="350046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JO" b="1" dirty="0" smtClean="0"/>
          </a:p>
          <a:p>
            <a:pPr algn="ctr"/>
            <a:endParaRPr lang="ar-JO" b="1" dirty="0" smtClean="0"/>
          </a:p>
          <a:p>
            <a:pPr algn="ctr"/>
            <a:endParaRPr lang="ar-JO" b="1" dirty="0" smtClean="0"/>
          </a:p>
          <a:p>
            <a:pPr algn="ctr"/>
            <a:endParaRPr lang="ar-JO" b="1" dirty="0" smtClean="0"/>
          </a:p>
          <a:p>
            <a:pPr algn="ctr"/>
            <a:r>
              <a:rPr lang="ar-JO" b="1" dirty="0" smtClean="0"/>
              <a:t>لتحديد العدد السابق نطرح 1 من منزلة </a:t>
            </a:r>
          </a:p>
          <a:p>
            <a:pPr algn="ctr"/>
            <a:endParaRPr lang="ar-JO" b="1" dirty="0" smtClean="0"/>
          </a:p>
          <a:p>
            <a:pPr algn="ctr"/>
            <a:r>
              <a:rPr lang="ar-JO" b="1" dirty="0" smtClean="0"/>
              <a:t>الآحاد ولتحديد العدد التالي نضيف 1 لمنزلة الآحاد .</a:t>
            </a:r>
          </a:p>
          <a:p>
            <a:endParaRPr lang="ar-JO" b="1" dirty="0" smtClean="0"/>
          </a:p>
          <a:p>
            <a:endParaRPr lang="ar-JO" b="1" dirty="0" smtClean="0"/>
          </a:p>
          <a:p>
            <a:endParaRPr lang="ar-JO" b="1" dirty="0"/>
          </a:p>
        </p:txBody>
      </p:sp>
      <p:sp>
        <p:nvSpPr>
          <p:cNvPr id="11" name="Rectangle 10"/>
          <p:cNvSpPr/>
          <p:nvPr/>
        </p:nvSpPr>
        <p:spPr>
          <a:xfrm>
            <a:off x="-357222" y="250030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b="1" dirty="0" smtClean="0"/>
              <a:t>العدد السابق هو العدد الذي يأتي قبل </a:t>
            </a:r>
            <a:r>
              <a:rPr lang="ar-SA" b="1" dirty="0" err="1" smtClean="0"/>
              <a:t>ب</a:t>
            </a:r>
            <a:r>
              <a:rPr lang="ar-SA" b="1" dirty="0" smtClean="0"/>
              <a:t> 1</a:t>
            </a:r>
          </a:p>
          <a:p>
            <a:endParaRPr lang="ar-SA" b="1" dirty="0" smtClean="0"/>
          </a:p>
          <a:p>
            <a:r>
              <a:rPr lang="ar-SA" b="1" dirty="0" smtClean="0"/>
              <a:t>العدد التالي هو العدد الذي يأتي بعد </a:t>
            </a:r>
            <a:r>
              <a:rPr lang="ar-SA" b="1" dirty="0" err="1" smtClean="0"/>
              <a:t>ب</a:t>
            </a:r>
            <a:r>
              <a:rPr lang="ar-SA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41421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‫הצגה על המסך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2021-01-14T06:23:19Z</dcterms:created>
  <dcterms:modified xsi:type="dcterms:W3CDTF">2021-01-14T06:24:33Z</dcterms:modified>
</cp:coreProperties>
</file>