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366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5993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367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202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3440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523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341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890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886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198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51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F937E-BAD5-4C55-8B11-ED98E94C558D}" type="datetimeFigureOut">
              <a:rPr lang="he-IL" smtClean="0"/>
              <a:t>ו'/ניסן/תש"פ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BE461-721B-4352-87A2-47DDEBCF5B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92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5256584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نص « كيف تحفظ أسنانك سليمة « </a:t>
            </a:r>
            <a:r>
              <a:rPr lang="ar-SA" smtClean="0"/>
              <a:t/>
            </a:r>
            <a:br>
              <a:rPr lang="ar-SA" smtClean="0"/>
            </a:br>
            <a:r>
              <a:rPr lang="ar-SA" smtClean="0"/>
              <a:t>صفحة 222  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/>
              <a:t/>
            </a:r>
            <a:br>
              <a:rPr lang="ar-SA" dirty="0"/>
            </a:br>
            <a:r>
              <a:rPr lang="ar-SA" dirty="0" smtClean="0"/>
              <a:t>عزيزي الطالب امامك بطاقتين </a:t>
            </a:r>
            <a:br>
              <a:rPr lang="ar-SA" dirty="0" smtClean="0"/>
            </a:br>
            <a:r>
              <a:rPr lang="ar-SA" dirty="0" smtClean="0"/>
              <a:t>الاولى :تنفيذ تعليمات</a:t>
            </a:r>
            <a:br>
              <a:rPr lang="ar-SA" dirty="0" smtClean="0"/>
            </a:br>
            <a:r>
              <a:rPr lang="ar-SA" dirty="0" smtClean="0"/>
              <a:t>الثانية: اكمال جمل </a:t>
            </a:r>
            <a:br>
              <a:rPr lang="ar-SA" dirty="0" smtClean="0"/>
            </a:br>
            <a:r>
              <a:rPr lang="ar-SA" dirty="0" smtClean="0"/>
              <a:t>قم بنسخ البطاقات على دفتر العربي </a:t>
            </a:r>
            <a:r>
              <a:rPr lang="ar-SA" smtClean="0"/>
              <a:t>ثم حلها 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عملًا موفقًا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53023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4572000" y="116633"/>
            <a:ext cx="4392613" cy="6552456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107950" y="116634"/>
            <a:ext cx="4349750" cy="654928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8197" name="مربع نص 1"/>
          <p:cNvSpPr txBox="1">
            <a:spLocks noChangeArrowheads="1"/>
          </p:cNvSpPr>
          <p:nvPr/>
        </p:nvSpPr>
        <p:spPr bwMode="auto">
          <a:xfrm>
            <a:off x="4778598" y="1628800"/>
            <a:ext cx="4051300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ar-SA" altLang="he-IL" sz="3200" b="1" dirty="0" smtClean="0">
                <a:latin typeface="Traditional Arabic" pitchFamily="18" charset="-78"/>
                <a:cs typeface="Traditional Arabic" pitchFamily="18" charset="-78"/>
              </a:rPr>
              <a:t>الاسنان تعينك على سلامة النطق وتساعدك في تناول الطعام وتزيد وجهك جمالاً ولذلك فهي جديرةٌ بالرعاية والعناية .</a:t>
            </a:r>
            <a:endParaRPr lang="ar-SA" altLang="he-IL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198" name="TextBox 7"/>
          <p:cNvSpPr txBox="1">
            <a:spLocks noChangeArrowheads="1"/>
          </p:cNvSpPr>
          <p:nvPr/>
        </p:nvSpPr>
        <p:spPr bwMode="auto">
          <a:xfrm>
            <a:off x="222250" y="122449"/>
            <a:ext cx="434975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ar-SA" altLang="ar-SA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ضع </a:t>
            </a: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دائرة حول مرادف كلمة </a:t>
            </a: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تساعدك.</a:t>
            </a:r>
            <a:endParaRPr lang="ar-SA" altLang="ar-SA" sz="2800" b="1" dirty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ارسم خطًا تحت </a:t>
            </a: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حروف </a:t>
            </a: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الجر.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ارسم مثلثًا حول </a:t>
            </a: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عضو من اعضاء الجسم.</a:t>
            </a:r>
            <a:endParaRPr lang="ar-SA" altLang="ar-SA" sz="2800" b="1" dirty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ارسم خطًا فوق </a:t>
            </a:r>
            <a:r>
              <a:rPr lang="ar-JO" altLang="ar-SA" sz="2800" b="1" dirty="0">
                <a:latin typeface="Traditional Arabic" pitchFamily="18" charset="-78"/>
                <a:cs typeface="Traditional Arabic" pitchFamily="18" charset="-78"/>
              </a:rPr>
              <a:t>عكس كلمة </a:t>
            </a: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تقل</a:t>
            </a:r>
            <a:endParaRPr lang="ar-SA" altLang="ar-SA" sz="2800" b="1" dirty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ضع خطين تحت </a:t>
            </a: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كلمة منونة بتنوين فتح </a:t>
            </a:r>
            <a:endParaRPr lang="ar-SA" altLang="ar-SA" sz="2800" b="1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lnSpc>
                <a:spcPct val="150000"/>
              </a:lnSpc>
            </a:pPr>
            <a:endParaRPr lang="ar-SA" altLang="ar-SA" sz="2800" b="1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92080" y="639852"/>
            <a:ext cx="302433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انسخ الفقرة التالية في دفترك ,ثم نفذ التعليمات التي تليها</a:t>
            </a:r>
            <a:r>
              <a:rPr lang="ar-SA" sz="2400" dirty="0" smtClean="0"/>
              <a:t>: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401362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9036496" cy="64633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امامك جمل في كل جملة كلمتان تحتهما خط, حوط الكلمة المناسبة</a:t>
            </a:r>
          </a:p>
          <a:p>
            <a:endParaRPr lang="ar-SA" dirty="0" smtClean="0"/>
          </a:p>
          <a:p>
            <a:r>
              <a:rPr lang="ar-SA" sz="2800" dirty="0" smtClean="0"/>
              <a:t>1. رسابة الاسنان ( </a:t>
            </a:r>
            <a:r>
              <a:rPr lang="ar-SA" sz="2800" b="1" u="sng" dirty="0" smtClean="0"/>
              <a:t>هي \ هو </a:t>
            </a:r>
            <a:r>
              <a:rPr lang="ar-SA" sz="2800" dirty="0" smtClean="0"/>
              <a:t>) مادة  ( </a:t>
            </a:r>
            <a:r>
              <a:rPr lang="ar-SA" sz="2800" b="1" u="sng" dirty="0" smtClean="0"/>
              <a:t>ابيض \ بيضاء </a:t>
            </a:r>
            <a:r>
              <a:rPr lang="ar-SA" sz="2800" dirty="0" smtClean="0"/>
              <a:t>)  تتغذى على بقايا الطعام .  </a:t>
            </a:r>
          </a:p>
          <a:p>
            <a:endParaRPr lang="ar-SA" sz="2800" dirty="0"/>
          </a:p>
          <a:p>
            <a:r>
              <a:rPr lang="ar-SA" sz="2800" dirty="0" smtClean="0"/>
              <a:t>2. الاسنان  (  </a:t>
            </a:r>
            <a:r>
              <a:rPr lang="ar-SA" sz="2800" b="1" u="sng" dirty="0" smtClean="0"/>
              <a:t>تعينك \ يعينك </a:t>
            </a:r>
            <a:r>
              <a:rPr lang="ar-SA" sz="2800" dirty="0" smtClean="0"/>
              <a:t>) على سلامة النطق , ( </a:t>
            </a:r>
            <a:r>
              <a:rPr lang="ar-SA" sz="2800" b="1" u="sng" dirty="0" smtClean="0"/>
              <a:t>وتساعدك \ ويساعدك</a:t>
            </a:r>
            <a:r>
              <a:rPr lang="ar-SA" sz="2800" dirty="0" smtClean="0"/>
              <a:t>) في تناول الطعام  . </a:t>
            </a:r>
          </a:p>
          <a:p>
            <a:endParaRPr lang="ar-SA" sz="2800" dirty="0" smtClean="0"/>
          </a:p>
          <a:p>
            <a:r>
              <a:rPr lang="ar-SA" sz="2800" dirty="0" smtClean="0"/>
              <a:t>3. حرك الفرشاة بحركة  ( </a:t>
            </a:r>
            <a:r>
              <a:rPr lang="ar-SA" sz="2800" b="1" u="sng" dirty="0" smtClean="0"/>
              <a:t>قصير \ قصيرة </a:t>
            </a:r>
            <a:r>
              <a:rPr lang="ar-SA" sz="2800" dirty="0" smtClean="0"/>
              <a:t>) و ( </a:t>
            </a:r>
            <a:r>
              <a:rPr lang="ar-SA" sz="2800" b="1" u="sng" dirty="0" smtClean="0"/>
              <a:t>دائرة \ دائرية </a:t>
            </a:r>
            <a:r>
              <a:rPr lang="ar-SA" sz="2800" dirty="0" smtClean="0"/>
              <a:t>) لتنظف اسنانك   </a:t>
            </a:r>
          </a:p>
          <a:p>
            <a:endParaRPr lang="ar-SA" sz="2800" dirty="0" smtClean="0"/>
          </a:p>
          <a:p>
            <a:r>
              <a:rPr lang="ar-SA" sz="2800" dirty="0" smtClean="0"/>
              <a:t>4. ( </a:t>
            </a:r>
            <a:r>
              <a:rPr lang="ar-SA" sz="2800" b="1" u="sng" dirty="0" smtClean="0"/>
              <a:t>زار \ زارت</a:t>
            </a:r>
            <a:r>
              <a:rPr lang="ar-SA" sz="2800" u="sng" dirty="0" smtClean="0"/>
              <a:t> </a:t>
            </a:r>
            <a:r>
              <a:rPr lang="ar-SA" sz="2800" dirty="0" smtClean="0"/>
              <a:t>) سمير طبيب الاسنان . </a:t>
            </a:r>
          </a:p>
          <a:p>
            <a:endParaRPr lang="ar-SA" sz="2800" dirty="0"/>
          </a:p>
          <a:p>
            <a:r>
              <a:rPr lang="ar-SA" sz="2800" dirty="0" smtClean="0"/>
              <a:t>5. ( </a:t>
            </a:r>
            <a:r>
              <a:rPr lang="ar-SA" sz="2800" b="1" u="sng" dirty="0" smtClean="0"/>
              <a:t>هذا \ هذه </a:t>
            </a:r>
            <a:r>
              <a:rPr lang="ar-SA" sz="2800" dirty="0" smtClean="0"/>
              <a:t>) اسنان متسوسة  . </a:t>
            </a:r>
          </a:p>
          <a:p>
            <a:endParaRPr lang="ar-SA" sz="2800" dirty="0"/>
          </a:p>
        </p:txBody>
      </p:sp>
      <p:sp>
        <p:nvSpPr>
          <p:cNvPr id="6" name="קשת 5"/>
          <p:cNvSpPr/>
          <p:nvPr/>
        </p:nvSpPr>
        <p:spPr>
          <a:xfrm>
            <a:off x="6012160" y="1052736"/>
            <a:ext cx="720080" cy="576064"/>
          </a:xfrm>
          <a:prstGeom prst="arc">
            <a:avLst>
              <a:gd name="adj1" fmla="val 117915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קשת 6"/>
          <p:cNvSpPr/>
          <p:nvPr/>
        </p:nvSpPr>
        <p:spPr>
          <a:xfrm>
            <a:off x="2699792" y="1052736"/>
            <a:ext cx="914400" cy="914400"/>
          </a:xfrm>
          <a:prstGeom prst="arc">
            <a:avLst>
              <a:gd name="adj1" fmla="val 15486681"/>
              <a:gd name="adj2" fmla="val 1494159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580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163</Words>
  <Application>Microsoft Office PowerPoint</Application>
  <PresentationFormat>‫הצגה על המסך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نص « كيف تحفظ أسنانك سليمة «  صفحة 222    عزيزي الطالب امامك بطاقتين  الاولى :تنفيذ تعليمات الثانية: اكمال جمل  قم بنسخ البطاقات على دفتر العربي ثم حلها  عملًا موفقًا 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نص « كيف تحفظ أسنانك سليمة «  صفحة    عزيزي الطالب امامك بطاقتين  الاولى :تنفيذ تعليمات الثانية: اكمال جمل  قم بنسخ البطاقات على دفتر العربي ثم قم بحلها  عملًا موفقًا</dc:title>
  <dc:creator>Arabic</dc:creator>
  <cp:lastModifiedBy>Hebrew</cp:lastModifiedBy>
  <cp:revision>3</cp:revision>
  <dcterms:created xsi:type="dcterms:W3CDTF">2020-03-28T16:53:49Z</dcterms:created>
  <dcterms:modified xsi:type="dcterms:W3CDTF">2020-03-31T18:10:30Z</dcterms:modified>
</cp:coreProperties>
</file>