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5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5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9D66-7927-49CC-B4C7-A68988BA421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07AD-1C7C-4ADA-8BFE-1CE9A941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2951" y="1800413"/>
            <a:ext cx="675466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مدرسة </a:t>
            </a:r>
            <a:r>
              <a:rPr lang="ar-SA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ابن سينا الابتدائية</a:t>
            </a:r>
            <a:endParaRPr lang="ar-SA" sz="6000" b="1" dirty="0">
              <a:solidFill>
                <a:schemeClr val="accent4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AE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AE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</a:p>
          <a:p>
            <a:pPr algn="ctr"/>
            <a:r>
              <a:rPr lang="ar-AE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أركان الإسلام</a:t>
            </a:r>
            <a:endParaRPr lang="ar-AE" sz="6000" b="1" dirty="0">
              <a:solidFill>
                <a:schemeClr val="accent4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3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08" y="0"/>
            <a:ext cx="1050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0"/>
            <a:ext cx="668079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58" y="1066106"/>
            <a:ext cx="6568055" cy="489654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15700" y="2858780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solidFill>
                  <a:prstClr val="black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45909" y="4995081"/>
            <a:ext cx="2156348" cy="14466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معلمة الموضوع</a:t>
            </a:r>
          </a:p>
          <a:p>
            <a:pPr algn="ctr"/>
            <a:r>
              <a:rPr lang="ar-SA" sz="2000" b="1" dirty="0" smtClean="0"/>
              <a:t>ماجدة ابو سبيت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566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1"/>
          <p:cNvSpPr/>
          <p:nvPr/>
        </p:nvSpPr>
        <p:spPr>
          <a:xfrm>
            <a:off x="1869509" y="161516"/>
            <a:ext cx="7884939" cy="1224136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أركان الإسلام </a:t>
            </a:r>
            <a:endParaRPr lang="ar-A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خطط انسيابي: محطة طرفية 2"/>
          <p:cNvSpPr/>
          <p:nvPr/>
        </p:nvSpPr>
        <p:spPr>
          <a:xfrm>
            <a:off x="2419224" y="2450629"/>
            <a:ext cx="6679554" cy="1008112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أعدد أركان الإسلام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خطط انسيابي: محطة طرفية 3"/>
          <p:cNvSpPr/>
          <p:nvPr/>
        </p:nvSpPr>
        <p:spPr>
          <a:xfrm>
            <a:off x="2346166" y="3860778"/>
            <a:ext cx="6825669" cy="995464"/>
          </a:xfrm>
          <a:prstGeom prst="flowChartTermina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أطبق بعض أركان الإسلام 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9673" y="2969815"/>
            <a:ext cx="12049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8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48" y="2969815"/>
            <a:ext cx="1165225" cy="2538413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6" y="3386512"/>
            <a:ext cx="1085850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مخطط انسيابي: محطة طرفية 3"/>
          <p:cNvSpPr/>
          <p:nvPr/>
        </p:nvSpPr>
        <p:spPr>
          <a:xfrm>
            <a:off x="2346166" y="5192668"/>
            <a:ext cx="6825669" cy="9954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استنتج فائدة كل ركن من أركان الإسلام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34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3" y="0"/>
            <a:ext cx="10030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3" y="1002673"/>
            <a:ext cx="12215274" cy="49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0"/>
            <a:ext cx="10586434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2909"/>
            <a:ext cx="12192000" cy="6416832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7083188" y="1528550"/>
            <a:ext cx="4490114" cy="1460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78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5" y="575994"/>
            <a:ext cx="10183096" cy="58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614362"/>
            <a:ext cx="103536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" y="555737"/>
            <a:ext cx="12181763" cy="56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31</Words>
  <Application>Microsoft Office PowerPoint</Application>
  <PresentationFormat>מותאם אישית</PresentationFormat>
  <Paragraphs>10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user</cp:lastModifiedBy>
  <cp:revision>13</cp:revision>
  <dcterms:created xsi:type="dcterms:W3CDTF">2015-09-20T04:04:30Z</dcterms:created>
  <dcterms:modified xsi:type="dcterms:W3CDTF">2021-01-12T17:53:13Z</dcterms:modified>
</cp:coreProperties>
</file>