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224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824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67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982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37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54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554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41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905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153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048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35EC-5B02-4120-AF19-1F89019BA98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DF608-0177-4A1F-8D0E-AC76064B30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65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04448" cy="5832648"/>
          </a:xfrm>
        </p:spPr>
        <p:txBody>
          <a:bodyPr>
            <a:normAutofit/>
          </a:bodyPr>
          <a:lstStyle/>
          <a:p>
            <a:pPr algn="r"/>
            <a:r>
              <a:rPr lang="ar-SA" sz="2000" dirty="0" smtClean="0"/>
              <a:t>                                                                                           09/02/2021  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u="sng" dirty="0" smtClean="0"/>
              <a:t>عزيزي الطالب </a:t>
            </a:r>
            <a:br>
              <a:rPr lang="ar-SA" b="1" u="sng" dirty="0" smtClean="0"/>
            </a:br>
            <a:r>
              <a:rPr lang="ar-SA" sz="2800" b="1" dirty="0" smtClean="0"/>
              <a:t>طبق ما قد فهمته من النص التاريخي لموضوع </a:t>
            </a:r>
            <a:r>
              <a:rPr lang="he-IL" sz="2800" b="1" dirty="0" smtClean="0"/>
              <a:t>  " </a:t>
            </a:r>
            <a:r>
              <a:rPr lang="ar-SA" sz="2800" b="1" dirty="0" smtClean="0"/>
              <a:t>خروج بني اسرائيل  من مصر </a:t>
            </a:r>
            <a:r>
              <a:rPr lang="he-IL" sz="2800" b="1" dirty="0" smtClean="0"/>
              <a:t>" </a:t>
            </a:r>
            <a:r>
              <a:rPr lang="ar-SA" sz="2800" b="1" smtClean="0"/>
              <a:t>بإجابتك </a:t>
            </a:r>
            <a:r>
              <a:rPr lang="ar-SA" sz="2800" b="1" dirty="0" smtClean="0"/>
              <a:t>على السؤال التالي </a:t>
            </a:r>
            <a:r>
              <a:rPr lang="he-IL" sz="2800" b="1" dirty="0" smtClean="0"/>
              <a:t>.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sz="3100" dirty="0" smtClean="0"/>
              <a:t>1- خرج بني اسرائيل بقيادة النبي  موسى من مصر  .</a:t>
            </a:r>
            <a:br>
              <a:rPr lang="ar-SA" sz="3100" dirty="0" smtClean="0"/>
            </a:br>
            <a:r>
              <a:rPr lang="ar-SA" sz="3100" dirty="0" smtClean="0"/>
              <a:t> حدد مسار الخروج من خلال رسم خريطة  لمسار الخروج من مصر  حتى وصولهم لجبل نبو</a:t>
            </a:r>
            <a:r>
              <a:rPr lang="he-IL" sz="3100" dirty="0" smtClean="0"/>
              <a:t>,</a:t>
            </a:r>
            <a:r>
              <a:rPr lang="ar-SA" sz="3100" dirty="0" smtClean="0"/>
              <a:t> واذكر بعض المحطات الهامه على مسار الخروج </a:t>
            </a:r>
            <a:r>
              <a:rPr lang="he-IL" sz="3100" dirty="0" smtClean="0"/>
              <a:t>.</a:t>
            </a:r>
            <a:br>
              <a:rPr lang="he-IL" sz="3100" dirty="0" smtClean="0"/>
            </a:br>
            <a:r>
              <a:rPr lang="ar-SA" sz="3100" dirty="0" smtClean="0"/>
              <a:t>                                                        بالتوفيق</a:t>
            </a:r>
            <a:br>
              <a:rPr lang="ar-SA" sz="3100" dirty="0" smtClean="0"/>
            </a:br>
            <a:r>
              <a:rPr lang="ar-SA" sz="3100" dirty="0" smtClean="0"/>
              <a:t>                                                      مراد الهزيل </a:t>
            </a:r>
            <a:endParaRPr lang="he-IL" sz="3100" dirty="0"/>
          </a:p>
        </p:txBody>
      </p:sp>
    </p:spTree>
    <p:extLst>
      <p:ext uri="{BB962C8B-B14F-4D97-AF65-F5344CB8AC3E}">
        <p14:creationId xmlns:p14="http://schemas.microsoft.com/office/powerpoint/2010/main" val="419945662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                                                                                           09/02/2021     عزيزي الطالب  طبق ما قد فهمته من النص التاريخي لموضوع   " خروج بني اسرائيل  من مصر " بإجابتك على السؤال التالي .  1- خرج بني اسرائيل بقيادة النبي  موسى من مصر  .  حدد مسار الخروج من خلال رسم خريطة  لمسار الخروج من مصر  حتى وصولهم لجبل نبو, واذكر بعض المحطات الهامه على مسار الخروج .                                                         بالتوفيق                                                       مراد الهزيل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عزيزي الطالب  طبق ما قد فهمته من النص التاريخي لموضوع   " خروج بني اسرائيل  من مصر " بأأجابتك على السؤال التالي .  1- خرج بني اسرائيل من مصر بقيادة النبي موسى , حدد مسار المن خلال رسم خريطه  لمسار الخروج حتى وصولهم لجبل نبو واذكر بعض المحطات الهامه على مسار الخروج</dc:title>
  <dc:creator>‏‏משתמש Windows</dc:creator>
  <cp:lastModifiedBy>‏‏משתמש Windows</cp:lastModifiedBy>
  <cp:revision>3</cp:revision>
  <dcterms:created xsi:type="dcterms:W3CDTF">2021-02-09T07:59:13Z</dcterms:created>
  <dcterms:modified xsi:type="dcterms:W3CDTF">2021-02-09T08:20:43Z</dcterms:modified>
</cp:coreProperties>
</file>