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9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84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21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45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6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2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3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06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55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6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2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4DACF-788C-4358-95CC-E53CEB46C0F4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כ'/אלול/תש"פ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44A68-BFFE-4BBA-9610-51F3444C8B1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1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בית ספר 1234\بطاقات\get-5-2009-sez_ae_kxw3ecu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C:\Users\Administrator\Desktop\בית ספר 1234\بطاقات\get-5-2009-sez_ae_kxw3ecu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0"/>
            <a:ext cx="449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533400"/>
            <a:ext cx="4038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حول الاعداد التالية الى </a:t>
            </a: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الارقام</a:t>
            </a: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340768"/>
            <a:ext cx="3352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1-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ثمانون الفا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ثمانية </a:t>
            </a: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الاف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خمس 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مئة 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اربعة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الاف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وتسع مئة واثنان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مئتان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واثنان وعشرون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عشرة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الاف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وعشره</a:t>
            </a:r>
            <a:endParaRPr lang="ar-SA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ثلاثة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واربعون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الفا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ومئة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واربعون</a:t>
            </a:r>
            <a:endParaRPr lang="ar-AE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ar-SA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7-</a:t>
            </a: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خمسة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الاف</a:t>
            </a: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AE" sz="2400" b="1" dirty="0" err="1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ومئه</a:t>
            </a:r>
            <a:endParaRPr lang="ar-AE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defRPr/>
            </a:pPr>
            <a:r>
              <a:rPr lang="ar-AE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8-عشرون الفا واثنان</a:t>
            </a:r>
          </a:p>
          <a:p>
            <a:pPr>
              <a:defRPr/>
            </a:pPr>
            <a:endParaRPr lang="en-US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18022" y="609600"/>
            <a:ext cx="3778600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ضع الفاصلة واكتب الاعداد التالية بالكلمات:</a:t>
            </a:r>
            <a:endParaRPr lang="en-US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07085" y="1371600"/>
            <a:ext cx="898002" cy="34778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35897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71208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40000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9687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70218</a:t>
            </a:r>
          </a:p>
          <a:p>
            <a:pPr algn="ctr">
              <a:defRPr/>
            </a:pPr>
            <a:endParaRPr lang="ar-AE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12076</a:t>
            </a:r>
            <a:endParaRPr lang="en-US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1600" y="1371600"/>
            <a:ext cx="898002" cy="34778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7895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9800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30030</a:t>
            </a: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78950</a:t>
            </a:r>
          </a:p>
          <a:p>
            <a:pPr algn="ctr">
              <a:defRPr/>
            </a:pPr>
            <a:endParaRPr lang="ar-SA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4000</a:t>
            </a:r>
          </a:p>
          <a:p>
            <a:pPr algn="ctr">
              <a:defRPr/>
            </a:pPr>
            <a:endParaRPr lang="ar-AE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ar-AE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3548</a:t>
            </a:r>
            <a:endParaRPr lang="en-US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815704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‫הצגה על המסך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1_ערכת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2020-09-09T18:48:59Z</dcterms:created>
  <dcterms:modified xsi:type="dcterms:W3CDTF">2020-09-09T18:50:21Z</dcterms:modified>
</cp:coreProperties>
</file>