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37" d="100"/>
          <a:sy n="37" d="100"/>
        </p:scale>
        <p:origin x="-816" y="-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16152-A404-4FF6-8044-591B0E236D77}" type="datetimeFigureOut">
              <a:rPr lang="he-IL" smtClean="0"/>
              <a:t>י"ח/תשרי/תשפ"א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2BE66-2916-4184-99EE-18490DF5E14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79875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16152-A404-4FF6-8044-591B0E236D77}" type="datetimeFigureOut">
              <a:rPr lang="he-IL" smtClean="0"/>
              <a:t>י"ח/תשרי/תשפ"א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2BE66-2916-4184-99EE-18490DF5E14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31804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16152-A404-4FF6-8044-591B0E236D77}" type="datetimeFigureOut">
              <a:rPr lang="he-IL" smtClean="0"/>
              <a:t>י"ח/תשרי/תשפ"א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2BE66-2916-4184-99EE-18490DF5E14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93490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16152-A404-4FF6-8044-591B0E236D77}" type="datetimeFigureOut">
              <a:rPr lang="he-IL" smtClean="0"/>
              <a:t>י"ח/תשרי/תשפ"א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2BE66-2916-4184-99EE-18490DF5E14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17253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16152-A404-4FF6-8044-591B0E236D77}" type="datetimeFigureOut">
              <a:rPr lang="he-IL" smtClean="0"/>
              <a:t>י"ח/תשרי/תשפ"א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2BE66-2916-4184-99EE-18490DF5E14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150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16152-A404-4FF6-8044-591B0E236D77}" type="datetimeFigureOut">
              <a:rPr lang="he-IL" smtClean="0"/>
              <a:t>י"ח/תשרי/תשפ"א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2BE66-2916-4184-99EE-18490DF5E14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62078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16152-A404-4FF6-8044-591B0E236D77}" type="datetimeFigureOut">
              <a:rPr lang="he-IL" smtClean="0"/>
              <a:t>י"ח/תשרי/תשפ"א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2BE66-2916-4184-99EE-18490DF5E14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66248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16152-A404-4FF6-8044-591B0E236D77}" type="datetimeFigureOut">
              <a:rPr lang="he-IL" smtClean="0"/>
              <a:t>י"ח/תשרי/תשפ"א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2BE66-2916-4184-99EE-18490DF5E14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24717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16152-A404-4FF6-8044-591B0E236D77}" type="datetimeFigureOut">
              <a:rPr lang="he-IL" smtClean="0"/>
              <a:t>י"ח/תשרי/תשפ"א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2BE66-2916-4184-99EE-18490DF5E14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09209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16152-A404-4FF6-8044-591B0E236D77}" type="datetimeFigureOut">
              <a:rPr lang="he-IL" smtClean="0"/>
              <a:t>י"ח/תשרי/תשפ"א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2BE66-2916-4184-99EE-18490DF5E14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61870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16152-A404-4FF6-8044-591B0E236D77}" type="datetimeFigureOut">
              <a:rPr lang="he-IL" smtClean="0"/>
              <a:t>י"ח/תשרי/תשפ"א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2BE66-2916-4184-99EE-18490DF5E14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93630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316152-A404-4FF6-8044-591B0E236D77}" type="datetimeFigureOut">
              <a:rPr lang="he-IL" smtClean="0"/>
              <a:t>י"ח/תשרי/תשפ"א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2BE66-2916-4184-99EE-18490DF5E14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64143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62660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640" y="168672"/>
            <a:ext cx="6423331" cy="896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21995544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‫הצגה על המסך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3" baseType="lpstr">
      <vt:lpstr>ערכת נושא Office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Hebrew</dc:creator>
  <cp:lastModifiedBy>Hebrew</cp:lastModifiedBy>
  <cp:revision>1</cp:revision>
  <dcterms:created xsi:type="dcterms:W3CDTF">2020-10-06T05:03:06Z</dcterms:created>
  <dcterms:modified xsi:type="dcterms:W3CDTF">2020-10-06T05:06:26Z</dcterms:modified>
</cp:coreProperties>
</file>