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7C04-78BD-481A-972B-3685A72B6284}" type="datetimeFigureOut">
              <a:rPr lang="he-IL" smtClean="0"/>
              <a:t>ז'/חשון/תשפ"א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4BCE8-D326-4EBF-8A6F-DC48C1FB5A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70009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7C04-78BD-481A-972B-3685A72B6284}" type="datetimeFigureOut">
              <a:rPr lang="he-IL" smtClean="0"/>
              <a:t>ז'/חשון/תשפ"א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4BCE8-D326-4EBF-8A6F-DC48C1FB5A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2209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7C04-78BD-481A-972B-3685A72B6284}" type="datetimeFigureOut">
              <a:rPr lang="he-IL" smtClean="0"/>
              <a:t>ז'/חשון/תשפ"א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4BCE8-D326-4EBF-8A6F-DC48C1FB5A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45568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7C04-78BD-481A-972B-3685A72B6284}" type="datetimeFigureOut">
              <a:rPr lang="he-IL" smtClean="0"/>
              <a:t>ז'/חשון/תשפ"א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4BCE8-D326-4EBF-8A6F-DC48C1FB5A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35113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7C04-78BD-481A-972B-3685A72B6284}" type="datetimeFigureOut">
              <a:rPr lang="he-IL" smtClean="0"/>
              <a:t>ז'/חשון/תשפ"א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4BCE8-D326-4EBF-8A6F-DC48C1FB5A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18175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7C04-78BD-481A-972B-3685A72B6284}" type="datetimeFigureOut">
              <a:rPr lang="he-IL" smtClean="0"/>
              <a:t>ז'/חשון/תשפ"א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4BCE8-D326-4EBF-8A6F-DC48C1FB5A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32981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7C04-78BD-481A-972B-3685A72B6284}" type="datetimeFigureOut">
              <a:rPr lang="he-IL" smtClean="0"/>
              <a:t>ז'/חשון/תשפ"א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4BCE8-D326-4EBF-8A6F-DC48C1FB5A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09447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7C04-78BD-481A-972B-3685A72B6284}" type="datetimeFigureOut">
              <a:rPr lang="he-IL" smtClean="0"/>
              <a:t>ז'/חשון/תשפ"א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4BCE8-D326-4EBF-8A6F-DC48C1FB5A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54568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7C04-78BD-481A-972B-3685A72B6284}" type="datetimeFigureOut">
              <a:rPr lang="he-IL" smtClean="0"/>
              <a:t>ז'/חשון/תשפ"א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4BCE8-D326-4EBF-8A6F-DC48C1FB5A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57820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7C04-78BD-481A-972B-3685A72B6284}" type="datetimeFigureOut">
              <a:rPr lang="he-IL" smtClean="0"/>
              <a:t>ז'/חשון/תשפ"א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4BCE8-D326-4EBF-8A6F-DC48C1FB5A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1368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7C04-78BD-481A-972B-3685A72B6284}" type="datetimeFigureOut">
              <a:rPr lang="he-IL" smtClean="0"/>
              <a:t>ז'/חשון/תשפ"א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4BCE8-D326-4EBF-8A6F-DC48C1FB5A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98245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07C04-78BD-481A-972B-3685A72B6284}" type="datetimeFigureOut">
              <a:rPr lang="he-IL" smtClean="0"/>
              <a:t>ז'/חשון/תשפ"א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4BCE8-D326-4EBF-8A6F-DC48C1FB5AC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31723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80"/>
            <a:ext cx="9073008" cy="6075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3117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8424936" cy="5904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9348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71" y="476672"/>
            <a:ext cx="8928992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1300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28625"/>
            <a:ext cx="8424936" cy="600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66105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‫הצגה על המסך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5" baseType="lpstr">
      <vt:lpstr>ערכת נושא Office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Hebrew</dc:creator>
  <cp:lastModifiedBy>Hebrew</cp:lastModifiedBy>
  <cp:revision>4</cp:revision>
  <dcterms:created xsi:type="dcterms:W3CDTF">2020-10-25T06:42:05Z</dcterms:created>
  <dcterms:modified xsi:type="dcterms:W3CDTF">2020-10-25T06:46:41Z</dcterms:modified>
</cp:coreProperties>
</file>