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C04-78BD-481A-972B-3685A72B6284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BCE8-D326-4EBF-8A6F-DC48C1FB5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000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C04-78BD-481A-972B-3685A72B6284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BCE8-D326-4EBF-8A6F-DC48C1FB5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220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C04-78BD-481A-972B-3685A72B6284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BCE8-D326-4EBF-8A6F-DC48C1FB5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556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C04-78BD-481A-972B-3685A72B6284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BCE8-D326-4EBF-8A6F-DC48C1FB5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511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C04-78BD-481A-972B-3685A72B6284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BCE8-D326-4EBF-8A6F-DC48C1FB5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817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C04-78BD-481A-972B-3685A72B6284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BCE8-D326-4EBF-8A6F-DC48C1FB5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298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C04-78BD-481A-972B-3685A72B6284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BCE8-D326-4EBF-8A6F-DC48C1FB5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944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C04-78BD-481A-972B-3685A72B6284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BCE8-D326-4EBF-8A6F-DC48C1FB5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456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C04-78BD-481A-972B-3685A72B6284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BCE8-D326-4EBF-8A6F-DC48C1FB5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782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C04-78BD-481A-972B-3685A72B6284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BCE8-D326-4EBF-8A6F-DC48C1FB5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368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07C04-78BD-481A-972B-3685A72B6284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BCE8-D326-4EBF-8A6F-DC48C1FB5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824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07C04-78BD-481A-972B-3685A72B6284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4BCE8-D326-4EBF-8A6F-DC48C1FB5A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172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073008" cy="607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11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424936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348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71" y="476672"/>
            <a:ext cx="8928992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30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8625"/>
            <a:ext cx="8424936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6105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‫הצגה על המסך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4</cp:revision>
  <dcterms:created xsi:type="dcterms:W3CDTF">2020-10-25T06:42:05Z</dcterms:created>
  <dcterms:modified xsi:type="dcterms:W3CDTF">2020-10-25T06:46:41Z</dcterms:modified>
</cp:coreProperties>
</file>