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55" d="100"/>
          <a:sy n="55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0AFE-B60A-490D-8957-3135A9FE97A6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DA1E-2B68-40B3-986F-A246A599EB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177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0AFE-B60A-490D-8957-3135A9FE97A6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DA1E-2B68-40B3-986F-A246A599EB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501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0AFE-B60A-490D-8957-3135A9FE97A6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DA1E-2B68-40B3-986F-A246A599EB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8072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0AFE-B60A-490D-8957-3135A9FE97A6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DA1E-2B68-40B3-986F-A246A599EB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1635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0AFE-B60A-490D-8957-3135A9FE97A6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DA1E-2B68-40B3-986F-A246A599EB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3405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0AFE-B60A-490D-8957-3135A9FE97A6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DA1E-2B68-40B3-986F-A246A599EB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1700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0AFE-B60A-490D-8957-3135A9FE97A6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DA1E-2B68-40B3-986F-A246A599EB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5637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0AFE-B60A-490D-8957-3135A9FE97A6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DA1E-2B68-40B3-986F-A246A599EB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101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0AFE-B60A-490D-8957-3135A9FE97A6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DA1E-2B68-40B3-986F-A246A599EB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907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0AFE-B60A-490D-8957-3135A9FE97A6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DA1E-2B68-40B3-986F-A246A599EB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1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0AFE-B60A-490D-8957-3135A9FE97A6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DA1E-2B68-40B3-986F-A246A599EB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4074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C0AFE-B60A-490D-8957-3135A9FE97A6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3DA1E-2B68-40B3-986F-A246A599EB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9495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7215206" y="2643182"/>
            <a:ext cx="15428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JO" altLang="he-IL" b="1" dirty="0" smtClean="0">
                <a:latin typeface="Arial" pitchFamily="34" charset="0"/>
                <a:cs typeface="Arial" pitchFamily="34" charset="0"/>
              </a:rPr>
              <a:t>ثمن كيلو الجزر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JO" altLang="he-IL" b="1" dirty="0" smtClean="0">
                <a:latin typeface="Arial" pitchFamily="34" charset="0"/>
                <a:cs typeface="Arial" pitchFamily="34" charset="0"/>
              </a:rPr>
              <a:t>شيكل     </a:t>
            </a:r>
            <a:r>
              <a:rPr lang="en-US" altLang="he-IL" b="1" dirty="0">
                <a:latin typeface="Arial" pitchFamily="34" charset="0"/>
                <a:cs typeface="Arial" pitchFamily="34" charset="0"/>
              </a:rPr>
              <a:t>4</a:t>
            </a:r>
            <a:r>
              <a:rPr lang="ar-JO" altLang="he-IL" b="1" dirty="0">
                <a:latin typeface="Arial" pitchFamily="34" charset="0"/>
                <a:cs typeface="Arial" pitchFamily="34" charset="0"/>
              </a:rPr>
              <a:t> </a:t>
            </a:r>
            <a:endParaRPr kumimoji="0" lang="en-US" alt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152400" y="386462"/>
            <a:ext cx="18473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e-I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he-I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152400" y="363378"/>
            <a:ext cx="18473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e-I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he-I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מלבן 23"/>
          <p:cNvSpPr/>
          <p:nvPr/>
        </p:nvSpPr>
        <p:spPr>
          <a:xfrm>
            <a:off x="2500298" y="285728"/>
            <a:ext cx="6309775" cy="10715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800" b="1" dirty="0" smtClean="0">
                <a:cs typeface="+mj-cs"/>
              </a:rPr>
              <a:t>أمامك دكان للخضار , كوّن تمرين ملائم لمشتريات أم </a:t>
            </a:r>
            <a:r>
              <a:rPr lang="ar-SA" sz="2800" b="1" dirty="0" smtClean="0">
                <a:cs typeface="+mj-cs"/>
              </a:rPr>
              <a:t>محمد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 smtClean="0"/>
              <a:t>: </a:t>
            </a:r>
            <a:endParaRPr lang="he-IL" sz="2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39552" y="260648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1</a:t>
            </a:r>
            <a:endParaRPr lang="he-IL" dirty="0"/>
          </a:p>
        </p:txBody>
      </p:sp>
      <p:sp>
        <p:nvSpPr>
          <p:cNvPr id="30" name="TextBox 29"/>
          <p:cNvSpPr txBox="1"/>
          <p:nvPr/>
        </p:nvSpPr>
        <p:spPr>
          <a:xfrm>
            <a:off x="1195530" y="3501008"/>
            <a:ext cx="7659053" cy="36933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ثمن </a:t>
            </a:r>
            <a:r>
              <a:rPr lang="en-US" sz="2400" b="1" dirty="0" smtClean="0"/>
              <a:t>2</a:t>
            </a:r>
            <a:r>
              <a:rPr lang="ar-JO" sz="2400" b="1" dirty="0" smtClean="0"/>
              <a:t> كيلو ليمون</a:t>
            </a:r>
            <a:r>
              <a:rPr lang="ar-SA" sz="2400" b="1" dirty="0" smtClean="0"/>
              <a:t>-------------------</a:t>
            </a:r>
          </a:p>
          <a:p>
            <a:endParaRPr lang="ar-SA" sz="2400" b="1" dirty="0"/>
          </a:p>
          <a:p>
            <a:r>
              <a:rPr lang="ar-SA" sz="2400" b="1" dirty="0" smtClean="0"/>
              <a:t>ثمن </a:t>
            </a:r>
            <a:r>
              <a:rPr lang="en-US" sz="2400" b="1" dirty="0" smtClean="0"/>
              <a:t>4</a:t>
            </a:r>
            <a:r>
              <a:rPr lang="ar-JO" sz="2400" b="1" dirty="0" smtClean="0"/>
              <a:t> كيلو بندورة </a:t>
            </a:r>
            <a:r>
              <a:rPr lang="ar-SA" sz="2400" b="1" dirty="0" smtClean="0"/>
              <a:t>------------------</a:t>
            </a:r>
          </a:p>
          <a:p>
            <a:endParaRPr lang="ar-SA" sz="2400" b="1" dirty="0"/>
          </a:p>
          <a:p>
            <a:r>
              <a:rPr lang="ar-SA" sz="2400" b="1" dirty="0" smtClean="0"/>
              <a:t>ثمن</a:t>
            </a:r>
            <a:r>
              <a:rPr lang="en-US" sz="2400" b="1" dirty="0"/>
              <a:t>3</a:t>
            </a:r>
            <a:r>
              <a:rPr lang="ar-JO" sz="2400" b="1" dirty="0" smtClean="0"/>
              <a:t>كيلو جزر </a:t>
            </a:r>
            <a:r>
              <a:rPr lang="ar-SA" sz="2400" b="1" dirty="0" smtClean="0"/>
              <a:t>-------------------- </a:t>
            </a:r>
          </a:p>
          <a:p>
            <a:endParaRPr lang="ar-SA" sz="2400" b="1" dirty="0"/>
          </a:p>
          <a:p>
            <a:r>
              <a:rPr lang="ar-SA" sz="2400" b="1" dirty="0" smtClean="0"/>
              <a:t>ثمن </a:t>
            </a:r>
            <a:r>
              <a:rPr lang="en-US" sz="2400" b="1" dirty="0"/>
              <a:t>8</a:t>
            </a:r>
            <a:r>
              <a:rPr lang="ar-JO" sz="2400" b="1" dirty="0" smtClean="0"/>
              <a:t> كيلو بصل </a:t>
            </a:r>
            <a:r>
              <a:rPr lang="ar-SA" sz="2400" b="1" dirty="0" smtClean="0"/>
              <a:t>----------------</a:t>
            </a:r>
          </a:p>
          <a:p>
            <a:endParaRPr lang="ar-SA" sz="2400" b="1" dirty="0"/>
          </a:p>
          <a:p>
            <a:r>
              <a:rPr lang="ar-SA" sz="2400" b="1" dirty="0" smtClean="0"/>
              <a:t>ثمن </a:t>
            </a:r>
            <a:r>
              <a:rPr lang="en-US" sz="2400" b="1" dirty="0" smtClean="0"/>
              <a:t>9</a:t>
            </a:r>
            <a:r>
              <a:rPr lang="ar-JO" sz="2400" b="1" dirty="0" smtClean="0"/>
              <a:t> كيلو خيار </a:t>
            </a:r>
            <a:r>
              <a:rPr lang="ar-SA" sz="2400" b="1" dirty="0" smtClean="0"/>
              <a:t> -------------------</a:t>
            </a:r>
          </a:p>
          <a:p>
            <a:endParaRPr lang="ar-SA" dirty="0"/>
          </a:p>
        </p:txBody>
      </p:sp>
      <p:pic>
        <p:nvPicPr>
          <p:cNvPr id="1026" name="Picture 2" descr="תוצאת תמונה עבור ירקות לצביעה"/>
          <p:cNvPicPr>
            <a:picLocks noChangeAspect="1" noChangeArrowheads="1"/>
          </p:cNvPicPr>
          <p:nvPr/>
        </p:nvPicPr>
        <p:blipFill>
          <a:blip r:embed="rId2" cstate="print"/>
          <a:srcRect t="10527"/>
          <a:stretch>
            <a:fillRect/>
          </a:stretch>
        </p:blipFill>
        <p:spPr bwMode="auto">
          <a:xfrm>
            <a:off x="6786578" y="1428736"/>
            <a:ext cx="2000264" cy="1214411"/>
          </a:xfrm>
          <a:prstGeom prst="rect">
            <a:avLst/>
          </a:prstGeom>
          <a:noFill/>
        </p:spPr>
      </p:pic>
      <p:pic>
        <p:nvPicPr>
          <p:cNvPr id="1028" name="Picture 4" descr="תוצאת תמונה עבור ירקות לצביעה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1643050"/>
            <a:ext cx="1285884" cy="790536"/>
          </a:xfrm>
          <a:prstGeom prst="rect">
            <a:avLst/>
          </a:prstGeom>
          <a:noFill/>
        </p:spPr>
      </p:pic>
      <p:pic>
        <p:nvPicPr>
          <p:cNvPr id="1030" name="Picture 6" descr="תוצאת תמונה עבור מלפפון לצביעה"/>
          <p:cNvPicPr>
            <a:picLocks noChangeAspect="1" noChangeArrowheads="1"/>
          </p:cNvPicPr>
          <p:nvPr/>
        </p:nvPicPr>
        <p:blipFill>
          <a:blip r:embed="rId4" cstate="print">
            <a:lum/>
          </a:blip>
          <a:srcRect l="15625" t="13828" r="19270" b="34152"/>
          <a:stretch>
            <a:fillRect/>
          </a:stretch>
        </p:blipFill>
        <p:spPr bwMode="auto">
          <a:xfrm>
            <a:off x="3571868" y="1571612"/>
            <a:ext cx="1143008" cy="928694"/>
          </a:xfrm>
          <a:prstGeom prst="rect">
            <a:avLst/>
          </a:prstGeom>
          <a:noFill/>
        </p:spPr>
      </p:pic>
      <p:pic>
        <p:nvPicPr>
          <p:cNvPr id="1032" name="Picture 8" descr="תמונה קשורה"/>
          <p:cNvPicPr>
            <a:picLocks noChangeAspect="1" noChangeArrowheads="1"/>
          </p:cNvPicPr>
          <p:nvPr/>
        </p:nvPicPr>
        <p:blipFill>
          <a:blip r:embed="rId5" cstate="print"/>
          <a:srcRect l="19531" t="34153" r="22742" b="23046"/>
          <a:stretch>
            <a:fillRect/>
          </a:stretch>
        </p:blipFill>
        <p:spPr bwMode="auto">
          <a:xfrm>
            <a:off x="1857356" y="1500174"/>
            <a:ext cx="1285884" cy="1071570"/>
          </a:xfrm>
          <a:prstGeom prst="rect">
            <a:avLst/>
          </a:prstGeom>
          <a:noFill/>
        </p:spPr>
      </p:pic>
      <p:pic>
        <p:nvPicPr>
          <p:cNvPr id="1034" name="Picture 10" descr="תמונה קשורה"/>
          <p:cNvPicPr>
            <a:picLocks noChangeAspect="1" noChangeArrowheads="1"/>
          </p:cNvPicPr>
          <p:nvPr/>
        </p:nvPicPr>
        <p:blipFill>
          <a:blip r:embed="rId6" cstate="print"/>
          <a:srcRect l="22570" t="21730" r="44444" b="28226"/>
          <a:stretch>
            <a:fillRect/>
          </a:stretch>
        </p:blipFill>
        <p:spPr bwMode="auto">
          <a:xfrm>
            <a:off x="0" y="1428736"/>
            <a:ext cx="1357322" cy="1143008"/>
          </a:xfrm>
          <a:prstGeom prst="rect">
            <a:avLst/>
          </a:prstGeom>
          <a:noFill/>
        </p:spPr>
      </p:pic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5286380" y="2643182"/>
            <a:ext cx="15428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JO" altLang="he-IL" b="1" dirty="0" smtClean="0">
                <a:latin typeface="Arial" pitchFamily="34" charset="0"/>
                <a:cs typeface="Arial" pitchFamily="34" charset="0"/>
              </a:rPr>
              <a:t>ثمن كيلو البندورة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JO" altLang="he-IL" b="1" dirty="0" smtClean="0">
                <a:latin typeface="Arial" pitchFamily="34" charset="0"/>
                <a:cs typeface="Arial" pitchFamily="34" charset="0"/>
              </a:rPr>
              <a:t>شيكل     </a:t>
            </a:r>
            <a:r>
              <a:rPr lang="en-US" altLang="he-IL" b="1" dirty="0">
                <a:latin typeface="Arial" pitchFamily="34" charset="0"/>
                <a:cs typeface="Arial" pitchFamily="34" charset="0"/>
              </a:rPr>
              <a:t>2</a:t>
            </a:r>
            <a:endParaRPr kumimoji="0" lang="en-US" alt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3428992" y="2714620"/>
            <a:ext cx="15428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JO" altLang="he-IL" b="1" dirty="0" smtClean="0">
                <a:latin typeface="Arial" pitchFamily="34" charset="0"/>
                <a:cs typeface="Arial" pitchFamily="34" charset="0"/>
              </a:rPr>
              <a:t>ثمن كيلو البصل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JO" altLang="he-IL" b="1" dirty="0" smtClean="0">
                <a:latin typeface="Arial" pitchFamily="34" charset="0"/>
                <a:cs typeface="Arial" pitchFamily="34" charset="0"/>
              </a:rPr>
              <a:t>شيكل     </a:t>
            </a:r>
            <a:r>
              <a:rPr lang="en-US" altLang="he-IL" b="1" dirty="0">
                <a:latin typeface="Arial" pitchFamily="34" charset="0"/>
                <a:cs typeface="Arial" pitchFamily="34" charset="0"/>
              </a:rPr>
              <a:t>5</a:t>
            </a:r>
            <a:endParaRPr kumimoji="0" lang="en-US" alt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1714480" y="2643182"/>
            <a:ext cx="15428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JO" altLang="he-IL" b="1" dirty="0" smtClean="0">
                <a:latin typeface="Arial" pitchFamily="34" charset="0"/>
                <a:cs typeface="Arial" pitchFamily="34" charset="0"/>
              </a:rPr>
              <a:t>ثمن كيلو الليمون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JO" altLang="he-IL" b="1" dirty="0" smtClean="0">
                <a:latin typeface="Arial" pitchFamily="34" charset="0"/>
                <a:cs typeface="Arial" pitchFamily="34" charset="0"/>
              </a:rPr>
              <a:t>شيكل     </a:t>
            </a:r>
            <a:r>
              <a:rPr lang="en-US" altLang="he-IL" b="1" dirty="0">
                <a:latin typeface="Arial" pitchFamily="34" charset="0"/>
                <a:cs typeface="Arial" pitchFamily="34" charset="0"/>
              </a:rPr>
              <a:t>6</a:t>
            </a:r>
            <a:endParaRPr kumimoji="0" lang="en-US" alt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auto">
          <a:xfrm>
            <a:off x="0" y="2571744"/>
            <a:ext cx="15428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JO" altLang="he-IL" b="1" dirty="0" smtClean="0">
                <a:latin typeface="Arial" pitchFamily="34" charset="0"/>
                <a:cs typeface="Arial" pitchFamily="34" charset="0"/>
              </a:rPr>
              <a:t>ثمن كيلو الخيار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JO" altLang="he-IL" b="1" dirty="0" smtClean="0">
                <a:latin typeface="Arial" pitchFamily="34" charset="0"/>
                <a:cs typeface="Arial" pitchFamily="34" charset="0"/>
              </a:rPr>
              <a:t>شيكل     </a:t>
            </a:r>
            <a:r>
              <a:rPr lang="en-US" altLang="he-IL" b="1" dirty="0">
                <a:latin typeface="Arial" pitchFamily="34" charset="0"/>
                <a:cs typeface="Arial" pitchFamily="34" charset="0"/>
              </a:rPr>
              <a:t>3</a:t>
            </a:r>
            <a:endParaRPr kumimoji="0" lang="en-US" alt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6-Point Star 24"/>
          <p:cNvSpPr/>
          <p:nvPr/>
        </p:nvSpPr>
        <p:spPr>
          <a:xfrm>
            <a:off x="428596" y="4000504"/>
            <a:ext cx="3343292" cy="2286016"/>
          </a:xfrm>
          <a:prstGeom prst="star6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400" b="1" dirty="0" smtClean="0"/>
              <a:t>ما هو مجموع مشتريات </a:t>
            </a:r>
          </a:p>
          <a:p>
            <a:pPr algn="ctr"/>
            <a:r>
              <a:rPr lang="ar-JO" sz="2400" b="1" dirty="0" smtClean="0"/>
              <a:t>أم </a:t>
            </a:r>
            <a:r>
              <a:rPr lang="ar-SA" sz="2400" b="1" dirty="0" smtClean="0"/>
              <a:t>محمد</a:t>
            </a:r>
            <a:r>
              <a:rPr lang="ar-JO" sz="2400" b="1" dirty="0" smtClean="0"/>
              <a:t> ؟</a:t>
            </a:r>
            <a:endParaRPr lang="ar-JO" sz="2400" b="1" dirty="0"/>
          </a:p>
        </p:txBody>
      </p:sp>
    </p:spTree>
    <p:extLst>
      <p:ext uri="{BB962C8B-B14F-4D97-AF65-F5344CB8AC3E}">
        <p14:creationId xmlns:p14="http://schemas.microsoft.com/office/powerpoint/2010/main" val="284636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70</Words>
  <Application>Microsoft Office PowerPoint</Application>
  <PresentationFormat>‫הצגה על המסך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Hebrew</cp:lastModifiedBy>
  <cp:revision>1</cp:revision>
  <dcterms:created xsi:type="dcterms:W3CDTF">2020-05-12T05:44:38Z</dcterms:created>
  <dcterms:modified xsi:type="dcterms:W3CDTF">2020-05-12T05:55:44Z</dcterms:modified>
</cp:coreProperties>
</file>