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C1670-AF4F-483A-976B-D2DE00DAF192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D0728-E6C7-4F60-AEA2-D4FD6E3E880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149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2903-CB6E-491F-80CB-C780303E4C37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A10-E1A1-45B8-9FD7-FD4E2DA2DE7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706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4D7FF-6AA7-4DC7-9734-54170B3FF848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FD797-1B69-40C1-A6F2-6E1B78FFB32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356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573F-E1F2-4259-854D-640C2D3FFC31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B633F-7740-4548-84D7-837A235F551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75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r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C77B4-7C7C-4D15-84E1-D070BAE34A98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50E3-7810-44F0-9564-7C349B069E8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06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BEBCB-CB7C-497F-878A-A62D0420CBAC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5EAA2-4E82-408A-97BE-102CB150D17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544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8CB1-CA92-4536-8798-11B9F4D07A67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CA9B3-08C1-4853-B0AA-C3982951AEE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90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2646A-C689-4333-B6B2-C6CE93461CB2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C3071-23C8-4C6E-B744-D00113F519C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272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EE3FF-3F54-438D-B78F-2C3AA00D0EFB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0D6C-648E-4AA4-811C-8A417637A01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399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r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73B6-9E7A-4381-92AD-5AA8D68B736B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DDB7D-6AB4-45FE-A743-A911B0467EC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125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6457-5451-43FA-8E6A-87D8F0AEDCB0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8EEA2-04DE-4781-8BB8-59C77850958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064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999503-9B7D-4449-88D8-2AB67D3297B2}" type="datetimeFigureOut">
              <a:rPr lang="he-IL"/>
              <a:pPr>
                <a:defRPr/>
              </a:pPr>
              <a:t>כ"ח/אלול/תשפ"א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1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5F6F74-D51D-4176-834F-98A09E4A745F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521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5pPr>
      <a:lvl6pPr marL="342900" algn="ctr" rtl="1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6pPr>
      <a:lvl7pPr marL="685800" algn="ctr" rtl="1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7pPr>
      <a:lvl8pPr marL="1028700" algn="ctr" rtl="1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8pPr>
      <a:lvl9pPr marL="1371600" algn="ctr" rtl="1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9pPr>
    </p:titleStyle>
    <p:bodyStyle>
      <a:lvl1pPr marL="257175" indent="-257175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792288" y="1376364"/>
            <a:ext cx="8488362" cy="453707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prstClr val="black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882909" y="944727"/>
            <a:ext cx="4426212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27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بطاقة عمل فهم خفي-</a:t>
            </a:r>
            <a:r>
              <a:rPr lang="ar-AE" sz="27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نص </a:t>
            </a:r>
            <a:r>
              <a:rPr lang="ar-SA" sz="27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المحارة النمامة </a:t>
            </a:r>
          </a:p>
        </p:txBody>
      </p:sp>
      <p:sp>
        <p:nvSpPr>
          <p:cNvPr id="25604" name="מלבן 2"/>
          <p:cNvSpPr>
            <a:spLocks noChangeArrowheads="1"/>
          </p:cNvSpPr>
          <p:nvPr/>
        </p:nvSpPr>
        <p:spPr bwMode="auto">
          <a:xfrm>
            <a:off x="1792288" y="1376363"/>
            <a:ext cx="8259762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altLang="ar-SA" b="1" u="sng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ar-SA" altLang="ar-SA" b="1" u="sng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  <a:sym typeface="Wingdings" panose="05000000000000000000" pitchFamily="2" charset="2"/>
              </a:rPr>
              <a:t></a:t>
            </a:r>
            <a:r>
              <a:rPr lang="ar-SA" altLang="ar-SA" b="1" u="sng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عزيزي الطالب استنتج معاني الكلمات التالية من السياق ( قم بالإشارة على الكلمات في النص بأناملك الصّغيرة 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المحارات ________                        رواية  ______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   الجيف ________                          القندس  ________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    بجد      ________                           النّميمة  ______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 يسود  ______                                     انحسر المد   ______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توقعن بين الحيوانات ________                             دفقات _________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                                                       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ar-SA" sz="1800" b="1">
                <a:solidFill>
                  <a:srgbClr val="000000"/>
                </a:solidFill>
              </a:rPr>
              <a:t>                                   * اختر خمسة مفردات وضعها في جمل مفيدة</a:t>
            </a:r>
          </a:p>
          <a:p>
            <a:pPr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b="1">
                <a:solidFill>
                  <a:srgbClr val="000000"/>
                </a:solidFill>
              </a:rPr>
              <a:t> </a:t>
            </a:r>
            <a:endParaRPr lang="en-US">
              <a:solidFill>
                <a:srgbClr val="000000"/>
              </a:solidFill>
            </a:endParaRPr>
          </a:p>
        </p:txBody>
      </p:sp>
      <p:pic>
        <p:nvPicPr>
          <p:cNvPr id="25605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144713"/>
            <a:ext cx="13652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11106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מסך רחב</PresentationFormat>
  <Paragraphs>10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Traditional Arabic</vt:lpstr>
      <vt:lpstr>Wingdings</vt:lpstr>
      <vt:lpstr>2_Office Theme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2021-09-05T14:17:26Z</dcterms:created>
  <dcterms:modified xsi:type="dcterms:W3CDTF">2021-09-05T14:18:05Z</dcterms:modified>
</cp:coreProperties>
</file>