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3"/>
  </p:notesMasterIdLst>
  <p:sldIdLst>
    <p:sldId id="256" r:id="rId2"/>
    <p:sldId id="263" r:id="rId3"/>
    <p:sldId id="264" r:id="rId4"/>
    <p:sldId id="265" r:id="rId5"/>
    <p:sldId id="266" r:id="rId6"/>
    <p:sldId id="259" r:id="rId7"/>
    <p:sldId id="267" r:id="rId8"/>
    <p:sldId id="268" r:id="rId9"/>
    <p:sldId id="270" r:id="rId10"/>
    <p:sldId id="262" r:id="rId11"/>
    <p:sldId id="269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9" d="100"/>
          <a:sy n="39" d="100"/>
        </p:scale>
        <p:origin x="-7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CE3F0C-BBD9-451F-A7D1-CC71E404F6B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184CBF7-AA59-4704-92D5-64B6B9FD25ED}">
      <dgm:prSet phldrT="[نص]"/>
      <dgm:spPr/>
      <dgm:t>
        <a:bodyPr/>
        <a:lstStyle/>
        <a:p>
          <a:pPr rtl="1"/>
          <a:r>
            <a:rPr lang="ar-LB" dirty="0" smtClean="0"/>
            <a:t>القناة الهضمية</a:t>
          </a:r>
          <a:endParaRPr lang="ar-SA" dirty="0"/>
        </a:p>
      </dgm:t>
    </dgm:pt>
    <dgm:pt modelId="{EB0CA26C-DD91-410B-B76A-5B30E39C0204}" type="parTrans" cxnId="{E8543D00-9B65-4464-B0F6-A1D68B75F60C}">
      <dgm:prSet/>
      <dgm:spPr/>
      <dgm:t>
        <a:bodyPr/>
        <a:lstStyle/>
        <a:p>
          <a:pPr rtl="1"/>
          <a:endParaRPr lang="ar-SA"/>
        </a:p>
      </dgm:t>
    </dgm:pt>
    <dgm:pt modelId="{8F8A9A88-D711-49B4-B0BF-7FA894A2F2DC}" type="sibTrans" cxnId="{E8543D00-9B65-4464-B0F6-A1D68B75F60C}">
      <dgm:prSet/>
      <dgm:spPr/>
      <dgm:t>
        <a:bodyPr/>
        <a:lstStyle/>
        <a:p>
          <a:pPr rtl="1"/>
          <a:endParaRPr lang="ar-SA"/>
        </a:p>
      </dgm:t>
    </dgm:pt>
    <dgm:pt modelId="{32DE8371-7C5B-4819-B587-B199B8EB49C6}">
      <dgm:prSet/>
      <dgm:spPr/>
      <dgm:t>
        <a:bodyPr/>
        <a:lstStyle/>
        <a:p>
          <a:pPr rtl="1"/>
          <a:r>
            <a:rPr lang="ar-LB" dirty="0" smtClean="0"/>
            <a:t>فم</a:t>
          </a:r>
          <a:endParaRPr lang="he-IL" dirty="0"/>
        </a:p>
      </dgm:t>
    </dgm:pt>
    <dgm:pt modelId="{E13E6D59-5DEB-4191-8FD2-E30AC637F1EB}" type="parTrans" cxnId="{3DCF5FB6-BD6F-4798-B238-3F5532FF8C58}">
      <dgm:prSet/>
      <dgm:spPr/>
      <dgm:t>
        <a:bodyPr/>
        <a:lstStyle/>
        <a:p>
          <a:pPr rtl="1"/>
          <a:endParaRPr lang="he-IL"/>
        </a:p>
      </dgm:t>
    </dgm:pt>
    <dgm:pt modelId="{5FCB1118-D3DA-42F3-96EB-83CC8DAC99CE}" type="sibTrans" cxnId="{3DCF5FB6-BD6F-4798-B238-3F5532FF8C58}">
      <dgm:prSet/>
      <dgm:spPr/>
      <dgm:t>
        <a:bodyPr/>
        <a:lstStyle/>
        <a:p>
          <a:pPr rtl="1"/>
          <a:endParaRPr lang="he-IL"/>
        </a:p>
      </dgm:t>
    </dgm:pt>
    <dgm:pt modelId="{B7D65123-577D-44F3-A434-615B886D3586}">
      <dgm:prSet/>
      <dgm:spPr/>
      <dgm:t>
        <a:bodyPr/>
        <a:lstStyle/>
        <a:p>
          <a:pPr rtl="1"/>
          <a:r>
            <a:rPr lang="ar-SA" smtClean="0"/>
            <a:t>مريء,</a:t>
          </a:r>
          <a:r>
            <a:rPr lang="ar-LB" smtClean="0"/>
            <a:t>معدة</a:t>
          </a:r>
          <a:endParaRPr lang="ar-SA" dirty="0"/>
        </a:p>
      </dgm:t>
    </dgm:pt>
    <dgm:pt modelId="{BC99186B-B342-4221-B9FE-4442A5CCF6CE}" type="parTrans" cxnId="{7F85DFE2-44D3-4774-A371-5F6D5FA7E1E6}">
      <dgm:prSet/>
      <dgm:spPr/>
      <dgm:t>
        <a:bodyPr/>
        <a:lstStyle/>
        <a:p>
          <a:pPr rtl="1"/>
          <a:endParaRPr lang="he-IL"/>
        </a:p>
      </dgm:t>
    </dgm:pt>
    <dgm:pt modelId="{FD48E788-40B3-455F-B466-3E7118F06688}" type="sibTrans" cxnId="{7F85DFE2-44D3-4774-A371-5F6D5FA7E1E6}">
      <dgm:prSet/>
      <dgm:spPr/>
      <dgm:t>
        <a:bodyPr/>
        <a:lstStyle/>
        <a:p>
          <a:pPr rtl="1"/>
          <a:endParaRPr lang="he-IL"/>
        </a:p>
      </dgm:t>
    </dgm:pt>
    <dgm:pt modelId="{07828119-83CD-4C4F-8FFC-772794A14ED8}">
      <dgm:prSet/>
      <dgm:spPr/>
      <dgm:t>
        <a:bodyPr/>
        <a:lstStyle/>
        <a:p>
          <a:pPr rtl="1"/>
          <a:r>
            <a:rPr lang="ar-LB" smtClean="0"/>
            <a:t>أمعاء,فتحة الشرج</a:t>
          </a:r>
          <a:endParaRPr lang="he-IL" dirty="0"/>
        </a:p>
      </dgm:t>
    </dgm:pt>
    <dgm:pt modelId="{EF9DFCB6-A38D-44D1-98CD-7A1A64AC0C7B}" type="parTrans" cxnId="{FA59B184-CDB0-4E1C-B202-8F7A22C2EC70}">
      <dgm:prSet/>
      <dgm:spPr/>
      <dgm:t>
        <a:bodyPr/>
        <a:lstStyle/>
        <a:p>
          <a:pPr rtl="1"/>
          <a:endParaRPr lang="he-IL"/>
        </a:p>
      </dgm:t>
    </dgm:pt>
    <dgm:pt modelId="{3ABE862B-C887-45C2-944A-22A077A8314D}" type="sibTrans" cxnId="{FA59B184-CDB0-4E1C-B202-8F7A22C2EC70}">
      <dgm:prSet/>
      <dgm:spPr/>
      <dgm:t>
        <a:bodyPr/>
        <a:lstStyle/>
        <a:p>
          <a:pPr rtl="1"/>
          <a:endParaRPr lang="he-IL"/>
        </a:p>
      </dgm:t>
    </dgm:pt>
    <dgm:pt modelId="{0C3C5A2C-82C1-438E-8EFF-E3CB5BAC6F8B}" type="pres">
      <dgm:prSet presAssocID="{E5CE3F0C-BBD9-451F-A7D1-CC71E404F6BF}" presName="Name0" presStyleCnt="0">
        <dgm:presLayoutVars>
          <dgm:dir/>
          <dgm:animLvl val="lvl"/>
          <dgm:resizeHandles val="exact"/>
        </dgm:presLayoutVars>
      </dgm:prSet>
      <dgm:spPr/>
    </dgm:pt>
    <dgm:pt modelId="{AC4C614A-2555-4594-9A39-0F7F3C761D7C}" type="pres">
      <dgm:prSet presAssocID="{32DE8371-7C5B-4819-B587-B199B8EB49C6}" presName="Name8" presStyleCnt="0"/>
      <dgm:spPr/>
    </dgm:pt>
    <dgm:pt modelId="{160266C6-A082-4BCE-B746-34F114319719}" type="pres">
      <dgm:prSet presAssocID="{32DE8371-7C5B-4819-B587-B199B8EB49C6}" presName="level" presStyleLbl="node1" presStyleIdx="0" presStyleCnt="4" custScaleX="97132" custScaleY="163893" custLinFactNeighborX="-1183" custLinFactNeighborY="258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7C10231-60E6-4410-BCF5-5798803DEE11}" type="pres">
      <dgm:prSet presAssocID="{32DE8371-7C5B-4819-B587-B199B8EB49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2159FC4-E4F1-48A0-86CA-5F1DC755ED0A}" type="pres">
      <dgm:prSet presAssocID="{B7D65123-577D-44F3-A434-615B886D3586}" presName="Name8" presStyleCnt="0"/>
      <dgm:spPr/>
    </dgm:pt>
    <dgm:pt modelId="{89C02DAB-354C-429A-8760-613C01E563AA}" type="pres">
      <dgm:prSet presAssocID="{B7D65123-577D-44F3-A434-615B886D3586}" presName="level" presStyleLbl="node1" presStyleIdx="1" presStyleCnt="4" custScaleY="18342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4F48DAC-9EA7-4F07-8A5B-FAF2D5A7137E}" type="pres">
      <dgm:prSet presAssocID="{B7D65123-577D-44F3-A434-615B886D358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DC8E525-C828-45C8-8EB7-88784A8F2F3E}" type="pres">
      <dgm:prSet presAssocID="{07828119-83CD-4C4F-8FFC-772794A14ED8}" presName="Name8" presStyleCnt="0"/>
      <dgm:spPr/>
    </dgm:pt>
    <dgm:pt modelId="{E80C9869-F788-4C0C-91BC-54D502944C6D}" type="pres">
      <dgm:prSet presAssocID="{07828119-83CD-4C4F-8FFC-772794A14ED8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63815A4-93E7-4730-B15C-D952C104B364}" type="pres">
      <dgm:prSet presAssocID="{07828119-83CD-4C4F-8FFC-772794A14E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BA86CA9-5A58-47D1-8741-A6857DD3FE2C}" type="pres">
      <dgm:prSet presAssocID="{7184CBF7-AA59-4704-92D5-64B6B9FD25ED}" presName="Name8" presStyleCnt="0"/>
      <dgm:spPr/>
    </dgm:pt>
    <dgm:pt modelId="{240786FE-8CEB-4F09-A187-E907BBAC5224}" type="pres">
      <dgm:prSet presAssocID="{7184CBF7-AA59-4704-92D5-64B6B9FD25ED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BAEF3B9-1A62-4F15-B661-422757A31CB1}" type="pres">
      <dgm:prSet presAssocID="{7184CBF7-AA59-4704-92D5-64B6B9FD25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F85DFE2-44D3-4774-A371-5F6D5FA7E1E6}" srcId="{E5CE3F0C-BBD9-451F-A7D1-CC71E404F6BF}" destId="{B7D65123-577D-44F3-A434-615B886D3586}" srcOrd="1" destOrd="0" parTransId="{BC99186B-B342-4221-B9FE-4442A5CCF6CE}" sibTransId="{FD48E788-40B3-455F-B466-3E7118F06688}"/>
    <dgm:cxn modelId="{7FEB5F99-92CF-4238-9210-FDC5CA99A40E}" type="presOf" srcId="{7184CBF7-AA59-4704-92D5-64B6B9FD25ED}" destId="{BBAEF3B9-1A62-4F15-B661-422757A31CB1}" srcOrd="1" destOrd="0" presId="urn:microsoft.com/office/officeart/2005/8/layout/pyramid1"/>
    <dgm:cxn modelId="{FA59B184-CDB0-4E1C-B202-8F7A22C2EC70}" srcId="{E5CE3F0C-BBD9-451F-A7D1-CC71E404F6BF}" destId="{07828119-83CD-4C4F-8FFC-772794A14ED8}" srcOrd="2" destOrd="0" parTransId="{EF9DFCB6-A38D-44D1-98CD-7A1A64AC0C7B}" sibTransId="{3ABE862B-C887-45C2-944A-22A077A8314D}"/>
    <dgm:cxn modelId="{F45B0538-88D1-424F-A72B-5C05DD8DFCE9}" type="presOf" srcId="{32DE8371-7C5B-4819-B587-B199B8EB49C6}" destId="{97C10231-60E6-4410-BCF5-5798803DEE11}" srcOrd="1" destOrd="0" presId="urn:microsoft.com/office/officeart/2005/8/layout/pyramid1"/>
    <dgm:cxn modelId="{E8543D00-9B65-4464-B0F6-A1D68B75F60C}" srcId="{E5CE3F0C-BBD9-451F-A7D1-CC71E404F6BF}" destId="{7184CBF7-AA59-4704-92D5-64B6B9FD25ED}" srcOrd="3" destOrd="0" parTransId="{EB0CA26C-DD91-410B-B76A-5B30E39C0204}" sibTransId="{8F8A9A88-D711-49B4-B0BF-7FA894A2F2DC}"/>
    <dgm:cxn modelId="{FE4CC95E-2391-43F8-A167-D83A133B07AD}" type="presOf" srcId="{32DE8371-7C5B-4819-B587-B199B8EB49C6}" destId="{160266C6-A082-4BCE-B746-34F114319719}" srcOrd="0" destOrd="0" presId="urn:microsoft.com/office/officeart/2005/8/layout/pyramid1"/>
    <dgm:cxn modelId="{EB284A49-8E3B-4160-A867-7A21D02AF235}" type="presOf" srcId="{B7D65123-577D-44F3-A434-615B886D3586}" destId="{89C02DAB-354C-429A-8760-613C01E563AA}" srcOrd="0" destOrd="0" presId="urn:microsoft.com/office/officeart/2005/8/layout/pyramid1"/>
    <dgm:cxn modelId="{C60DB972-4E41-49D3-813B-BF6C0281D382}" type="presOf" srcId="{E5CE3F0C-BBD9-451F-A7D1-CC71E404F6BF}" destId="{0C3C5A2C-82C1-438E-8EFF-E3CB5BAC6F8B}" srcOrd="0" destOrd="0" presId="urn:microsoft.com/office/officeart/2005/8/layout/pyramid1"/>
    <dgm:cxn modelId="{6F9B2826-DFAB-4D7F-9805-A55A23B8D9A2}" type="presOf" srcId="{7184CBF7-AA59-4704-92D5-64B6B9FD25ED}" destId="{240786FE-8CEB-4F09-A187-E907BBAC5224}" srcOrd="0" destOrd="0" presId="urn:microsoft.com/office/officeart/2005/8/layout/pyramid1"/>
    <dgm:cxn modelId="{3F6BB3F6-FA38-47B1-937E-87A5070A58CB}" type="presOf" srcId="{07828119-83CD-4C4F-8FFC-772794A14ED8}" destId="{C63815A4-93E7-4730-B15C-D952C104B364}" srcOrd="1" destOrd="0" presId="urn:microsoft.com/office/officeart/2005/8/layout/pyramid1"/>
    <dgm:cxn modelId="{3DCF5FB6-BD6F-4798-B238-3F5532FF8C58}" srcId="{E5CE3F0C-BBD9-451F-A7D1-CC71E404F6BF}" destId="{32DE8371-7C5B-4819-B587-B199B8EB49C6}" srcOrd="0" destOrd="0" parTransId="{E13E6D59-5DEB-4191-8FD2-E30AC637F1EB}" sibTransId="{5FCB1118-D3DA-42F3-96EB-83CC8DAC99CE}"/>
    <dgm:cxn modelId="{E9DDC8FA-1C55-4BF2-A063-BBC6A6442B7A}" type="presOf" srcId="{B7D65123-577D-44F3-A434-615B886D3586}" destId="{24F48DAC-9EA7-4F07-8A5B-FAF2D5A7137E}" srcOrd="1" destOrd="0" presId="urn:microsoft.com/office/officeart/2005/8/layout/pyramid1"/>
    <dgm:cxn modelId="{300DA728-5C4C-47DF-B99E-C97CDA07F6C7}" type="presOf" srcId="{07828119-83CD-4C4F-8FFC-772794A14ED8}" destId="{E80C9869-F788-4C0C-91BC-54D502944C6D}" srcOrd="0" destOrd="0" presId="urn:microsoft.com/office/officeart/2005/8/layout/pyramid1"/>
    <dgm:cxn modelId="{8D04BE42-ED52-49B5-A03C-800D5FF612E5}" type="presParOf" srcId="{0C3C5A2C-82C1-438E-8EFF-E3CB5BAC6F8B}" destId="{AC4C614A-2555-4594-9A39-0F7F3C761D7C}" srcOrd="0" destOrd="0" presId="urn:microsoft.com/office/officeart/2005/8/layout/pyramid1"/>
    <dgm:cxn modelId="{C317514C-B930-4F76-9426-2862816A930B}" type="presParOf" srcId="{AC4C614A-2555-4594-9A39-0F7F3C761D7C}" destId="{160266C6-A082-4BCE-B746-34F114319719}" srcOrd="0" destOrd="0" presId="urn:microsoft.com/office/officeart/2005/8/layout/pyramid1"/>
    <dgm:cxn modelId="{F71D8F59-8D94-454A-AF4A-DA19F1A11C6A}" type="presParOf" srcId="{AC4C614A-2555-4594-9A39-0F7F3C761D7C}" destId="{97C10231-60E6-4410-BCF5-5798803DEE11}" srcOrd="1" destOrd="0" presId="urn:microsoft.com/office/officeart/2005/8/layout/pyramid1"/>
    <dgm:cxn modelId="{7374D37C-E442-40D1-B28B-6AEE22203B82}" type="presParOf" srcId="{0C3C5A2C-82C1-438E-8EFF-E3CB5BAC6F8B}" destId="{82159FC4-E4F1-48A0-86CA-5F1DC755ED0A}" srcOrd="1" destOrd="0" presId="urn:microsoft.com/office/officeart/2005/8/layout/pyramid1"/>
    <dgm:cxn modelId="{3331B00A-E7D7-459F-ACEA-63F4064EE737}" type="presParOf" srcId="{82159FC4-E4F1-48A0-86CA-5F1DC755ED0A}" destId="{89C02DAB-354C-429A-8760-613C01E563AA}" srcOrd="0" destOrd="0" presId="urn:microsoft.com/office/officeart/2005/8/layout/pyramid1"/>
    <dgm:cxn modelId="{11FD0892-BC35-4CEA-8FBB-FFAA166AF25A}" type="presParOf" srcId="{82159FC4-E4F1-48A0-86CA-5F1DC755ED0A}" destId="{24F48DAC-9EA7-4F07-8A5B-FAF2D5A7137E}" srcOrd="1" destOrd="0" presId="urn:microsoft.com/office/officeart/2005/8/layout/pyramid1"/>
    <dgm:cxn modelId="{60BCAB39-E951-463F-A853-9DA0AE4ED4A8}" type="presParOf" srcId="{0C3C5A2C-82C1-438E-8EFF-E3CB5BAC6F8B}" destId="{BDC8E525-C828-45C8-8EB7-88784A8F2F3E}" srcOrd="2" destOrd="0" presId="urn:microsoft.com/office/officeart/2005/8/layout/pyramid1"/>
    <dgm:cxn modelId="{087317EA-0A93-4EBB-A97D-91CA67EB6ED1}" type="presParOf" srcId="{BDC8E525-C828-45C8-8EB7-88784A8F2F3E}" destId="{E80C9869-F788-4C0C-91BC-54D502944C6D}" srcOrd="0" destOrd="0" presId="urn:microsoft.com/office/officeart/2005/8/layout/pyramid1"/>
    <dgm:cxn modelId="{50C15362-DDD3-4D5A-97ED-86FC7927EDEF}" type="presParOf" srcId="{BDC8E525-C828-45C8-8EB7-88784A8F2F3E}" destId="{C63815A4-93E7-4730-B15C-D952C104B364}" srcOrd="1" destOrd="0" presId="urn:microsoft.com/office/officeart/2005/8/layout/pyramid1"/>
    <dgm:cxn modelId="{5463AF94-CD4D-4BF9-BCEA-E8E59A680F0F}" type="presParOf" srcId="{0C3C5A2C-82C1-438E-8EFF-E3CB5BAC6F8B}" destId="{CBA86CA9-5A58-47D1-8741-A6857DD3FE2C}" srcOrd="3" destOrd="0" presId="urn:microsoft.com/office/officeart/2005/8/layout/pyramid1"/>
    <dgm:cxn modelId="{B9C225AE-5324-43A9-B431-179B00846C77}" type="presParOf" srcId="{CBA86CA9-5A58-47D1-8741-A6857DD3FE2C}" destId="{240786FE-8CEB-4F09-A187-E907BBAC5224}" srcOrd="0" destOrd="0" presId="urn:microsoft.com/office/officeart/2005/8/layout/pyramid1"/>
    <dgm:cxn modelId="{3161D14F-83AF-4949-8B6A-FAEF62E63CC7}" type="presParOf" srcId="{CBA86CA9-5A58-47D1-8741-A6857DD3FE2C}" destId="{BBAEF3B9-1A62-4F15-B661-422757A31CB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5AD00B-35F0-4777-A9B2-822B768B7D7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FF91238-7DC5-4897-ACCC-39FDF6EA5BB0}">
      <dgm:prSet/>
      <dgm:spPr/>
      <dgm:t>
        <a:bodyPr/>
        <a:lstStyle/>
        <a:p>
          <a:pPr rtl="1"/>
          <a:r>
            <a:rPr lang="ar-SA" b="1" dirty="0" smtClean="0"/>
            <a:t>....</a:t>
          </a:r>
          <a:endParaRPr lang="ar-SA" b="1" dirty="0"/>
        </a:p>
      </dgm:t>
    </dgm:pt>
    <dgm:pt modelId="{4B366E5C-003A-495D-958F-5C17E5BD502F}" type="parTrans" cxnId="{077B6277-1682-42CD-AB9F-246DA052FCC5}">
      <dgm:prSet/>
      <dgm:spPr/>
      <dgm:t>
        <a:bodyPr/>
        <a:lstStyle/>
        <a:p>
          <a:pPr rtl="1"/>
          <a:endParaRPr lang="ar-SA"/>
        </a:p>
      </dgm:t>
    </dgm:pt>
    <dgm:pt modelId="{99F2FC2D-D272-4E75-B66E-58F9BFD075C8}" type="sibTrans" cxnId="{077B6277-1682-42CD-AB9F-246DA052FCC5}">
      <dgm:prSet/>
      <dgm:spPr/>
      <dgm:t>
        <a:bodyPr/>
        <a:lstStyle/>
        <a:p>
          <a:pPr rtl="1"/>
          <a:endParaRPr lang="ar-SA"/>
        </a:p>
      </dgm:t>
    </dgm:pt>
    <dgm:pt modelId="{A77AAB9B-4F31-41BF-8A4D-B0A22B7AEED3}" type="pres">
      <dgm:prSet presAssocID="{555AD00B-35F0-4777-A9B2-822B768B7D7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87D49BA-C6E4-4B77-BB67-BFD998A529FB}" type="pres">
      <dgm:prSet presAssocID="{EFF91238-7DC5-4897-ACCC-39FDF6EA5BB0}" presName="composite" presStyleCnt="0"/>
      <dgm:spPr/>
    </dgm:pt>
    <dgm:pt modelId="{47F10D9E-09E5-4817-A5AD-EC732D845E6F}" type="pres">
      <dgm:prSet presAssocID="{EFF91238-7DC5-4897-ACCC-39FDF6EA5BB0}" presName="imgShp" presStyleLbl="fgImgPlace1" presStyleIdx="0" presStyleCnt="1" custFlipHor="0" custScaleX="32671" custScaleY="94023" custLinFactX="-24199" custLinFactNeighborX="-100000" custLinFactNeighborY="62626"/>
      <dgm:spPr/>
    </dgm:pt>
    <dgm:pt modelId="{87F960B3-C0EC-4D66-B6CC-7EA7FA8BDBA0}" type="pres">
      <dgm:prSet presAssocID="{EFF91238-7DC5-4897-ACCC-39FDF6EA5BB0}" presName="txShp" presStyleLbl="node1" presStyleIdx="0" presStyleCnt="1" custScaleX="80800" custLinFactNeighborX="-14862" custLinFactNeighborY="248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77B6277-1682-42CD-AB9F-246DA052FCC5}" srcId="{555AD00B-35F0-4777-A9B2-822B768B7D79}" destId="{EFF91238-7DC5-4897-ACCC-39FDF6EA5BB0}" srcOrd="0" destOrd="0" parTransId="{4B366E5C-003A-495D-958F-5C17E5BD502F}" sibTransId="{99F2FC2D-D272-4E75-B66E-58F9BFD075C8}"/>
    <dgm:cxn modelId="{F96F9411-A368-4A9D-93AF-380893AB7454}" type="presOf" srcId="{EFF91238-7DC5-4897-ACCC-39FDF6EA5BB0}" destId="{87F960B3-C0EC-4D66-B6CC-7EA7FA8BDBA0}" srcOrd="0" destOrd="0" presId="urn:microsoft.com/office/officeart/2005/8/layout/vList3"/>
    <dgm:cxn modelId="{9AECD838-AFBC-4AD4-9F7E-CCC8F756B164}" type="presOf" srcId="{555AD00B-35F0-4777-A9B2-822B768B7D79}" destId="{A77AAB9B-4F31-41BF-8A4D-B0A22B7AEED3}" srcOrd="0" destOrd="0" presId="urn:microsoft.com/office/officeart/2005/8/layout/vList3"/>
    <dgm:cxn modelId="{6D537ACC-CB7E-4400-BA4F-FA6523C43069}" type="presParOf" srcId="{A77AAB9B-4F31-41BF-8A4D-B0A22B7AEED3}" destId="{387D49BA-C6E4-4B77-BB67-BFD998A529FB}" srcOrd="0" destOrd="0" presId="urn:microsoft.com/office/officeart/2005/8/layout/vList3"/>
    <dgm:cxn modelId="{99472251-D608-40F6-9F42-3758C660C830}" type="presParOf" srcId="{387D49BA-C6E4-4B77-BB67-BFD998A529FB}" destId="{47F10D9E-09E5-4817-A5AD-EC732D845E6F}" srcOrd="0" destOrd="0" presId="urn:microsoft.com/office/officeart/2005/8/layout/vList3"/>
    <dgm:cxn modelId="{49679314-6254-42F2-A49C-33C60E41E345}" type="presParOf" srcId="{387D49BA-C6E4-4B77-BB67-BFD998A529FB}" destId="{87F960B3-C0EC-4D66-B6CC-7EA7FA8BDB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0266C6-A082-4BCE-B746-34F114319719}">
      <dsp:nvSpPr>
        <dsp:cNvPr id="0" name=""/>
        <dsp:cNvSpPr/>
      </dsp:nvSpPr>
      <dsp:spPr>
        <a:xfrm>
          <a:off x="3008180" y="-144609"/>
          <a:ext cx="1963422" cy="1770241"/>
        </a:xfrm>
        <a:prstGeom prst="trapezoid">
          <a:avLst>
            <a:gd name="adj" fmla="val 935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LB" sz="5300" kern="1200" dirty="0" smtClean="0"/>
            <a:t>فم</a:t>
          </a:r>
          <a:endParaRPr lang="he-IL" sz="5300" kern="1200" dirty="0"/>
        </a:p>
      </dsp:txBody>
      <dsp:txXfrm>
        <a:off x="3008180" y="-144609"/>
        <a:ext cx="1963422" cy="1770241"/>
      </dsp:txXfrm>
    </dsp:sp>
    <dsp:sp modelId="{89C02DAB-354C-429A-8760-613C01E563AA}">
      <dsp:nvSpPr>
        <dsp:cNvPr id="0" name=""/>
        <dsp:cNvSpPr/>
      </dsp:nvSpPr>
      <dsp:spPr>
        <a:xfrm>
          <a:off x="2021396" y="802132"/>
          <a:ext cx="4042792" cy="1981156"/>
        </a:xfrm>
        <a:prstGeom prst="trapezoid">
          <a:avLst>
            <a:gd name="adj" fmla="val 935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300" kern="1200" smtClean="0"/>
            <a:t>مريء,</a:t>
          </a:r>
          <a:r>
            <a:rPr lang="ar-LB" sz="5300" kern="1200" smtClean="0"/>
            <a:t>معدة</a:t>
          </a:r>
          <a:endParaRPr lang="ar-SA" sz="5300" kern="1200" dirty="0"/>
        </a:p>
      </dsp:txBody>
      <dsp:txXfrm>
        <a:off x="2728884" y="802132"/>
        <a:ext cx="2627814" cy="1981156"/>
      </dsp:txXfrm>
    </dsp:sp>
    <dsp:sp modelId="{E80C9869-F788-4C0C-91BC-54D502944C6D}">
      <dsp:nvSpPr>
        <dsp:cNvPr id="0" name=""/>
        <dsp:cNvSpPr/>
      </dsp:nvSpPr>
      <dsp:spPr>
        <a:xfrm>
          <a:off x="1010697" y="2332770"/>
          <a:ext cx="6064188" cy="1080120"/>
        </a:xfrm>
        <a:prstGeom prst="trapezoid">
          <a:avLst>
            <a:gd name="adj" fmla="val 935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LB" sz="5300" kern="1200" smtClean="0"/>
            <a:t>أمعاء,فتحة الشرج</a:t>
          </a:r>
          <a:endParaRPr lang="he-IL" sz="5300" kern="1200" dirty="0"/>
        </a:p>
      </dsp:txBody>
      <dsp:txXfrm>
        <a:off x="2071930" y="2332770"/>
        <a:ext cx="3941722" cy="1080120"/>
      </dsp:txXfrm>
    </dsp:sp>
    <dsp:sp modelId="{240786FE-8CEB-4F09-A187-E907BBAC5224}">
      <dsp:nvSpPr>
        <dsp:cNvPr id="0" name=""/>
        <dsp:cNvSpPr/>
      </dsp:nvSpPr>
      <dsp:spPr>
        <a:xfrm>
          <a:off x="0" y="3412890"/>
          <a:ext cx="8085584" cy="1080120"/>
        </a:xfrm>
        <a:prstGeom prst="trapezoid">
          <a:avLst>
            <a:gd name="adj" fmla="val 935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LB" sz="5300" kern="1200" dirty="0" smtClean="0"/>
            <a:t>القناة الهضمية</a:t>
          </a:r>
          <a:endParaRPr lang="ar-SA" sz="5300" kern="1200" dirty="0"/>
        </a:p>
      </dsp:txBody>
      <dsp:txXfrm>
        <a:off x="1414977" y="3412890"/>
        <a:ext cx="5255629" cy="1080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F960B3-C0EC-4D66-B6CC-7EA7FA8BDBA0}">
      <dsp:nvSpPr>
        <dsp:cNvPr id="0" name=""/>
        <dsp:cNvSpPr/>
      </dsp:nvSpPr>
      <dsp:spPr>
        <a:xfrm rot="10800000">
          <a:off x="13808" y="11407"/>
          <a:ext cx="38691" cy="240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27" tIns="19050" rIns="35560" bIns="1905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00" b="1" kern="1200" dirty="0" smtClean="0"/>
            <a:t>....</a:t>
          </a:r>
          <a:endParaRPr lang="ar-SA" sz="500" b="1" kern="1200" dirty="0"/>
        </a:p>
      </dsp:txBody>
      <dsp:txXfrm rot="10800000">
        <a:off x="13808" y="11407"/>
        <a:ext cx="38691" cy="24099"/>
      </dsp:txXfrm>
    </dsp:sp>
    <dsp:sp modelId="{47F10D9E-09E5-4817-A5AD-EC732D845E6F}">
      <dsp:nvSpPr>
        <dsp:cNvPr id="0" name=""/>
        <dsp:cNvSpPr/>
      </dsp:nvSpPr>
      <dsp:spPr>
        <a:xfrm>
          <a:off x="0" y="23060"/>
          <a:ext cx="7873" cy="2265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F14714-CDCF-4274-A641-4559881DF989}" type="datetimeFigureOut">
              <a:rPr lang="he-IL" smtClean="0"/>
              <a:pPr/>
              <a:t>כ"ט/שבט/תשע"ב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C42991-A5B4-4710-A1FA-D3E7A29552B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LB" dirty="0" smtClean="0"/>
              <a:t>المرحلة</a:t>
            </a:r>
            <a:r>
              <a:rPr lang="ar-LB" baseline="0" dirty="0" smtClean="0"/>
              <a:t> التجريبية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2991-A5B4-4710-A1FA-D3E7A29552B2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LB" dirty="0" smtClean="0"/>
              <a:t>المرحلة</a:t>
            </a:r>
            <a:r>
              <a:rPr lang="ar-LB" baseline="0" dirty="0" smtClean="0"/>
              <a:t> التجريبية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2991-A5B4-4710-A1FA-D3E7A29552B2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LB" dirty="0" smtClean="0"/>
              <a:t>مرحلة</a:t>
            </a:r>
            <a:r>
              <a:rPr lang="ar-LB" baseline="0" dirty="0" smtClean="0"/>
              <a:t> التطبيق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2991-A5B4-4710-A1FA-D3E7A29552B2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LB" dirty="0" smtClean="0"/>
              <a:t>مرحلة</a:t>
            </a:r>
            <a:r>
              <a:rPr lang="ar-LB" baseline="0" dirty="0" smtClean="0"/>
              <a:t> </a:t>
            </a:r>
            <a:r>
              <a:rPr lang="ar-LB" baseline="0" dirty="0" err="1" smtClean="0"/>
              <a:t>تذويت</a:t>
            </a:r>
            <a:r>
              <a:rPr lang="ar-LB" baseline="0" dirty="0" smtClean="0"/>
              <a:t> المصطلحات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42991-A5B4-4710-A1FA-D3E7A29552B2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שולש ישר-זווית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grpSp>
        <p:nvGrpSpPr>
          <p:cNvPr id="2" name="קבוצה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צורה חופשית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צורה חופשית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מחבר ישר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7FF4DB-2B2B-4175-A33D-B4CEC6BB07C9}" type="datetimeFigureOut">
              <a:rPr lang="ar-SA" smtClean="0"/>
              <a:pPr/>
              <a:t>30/03/1433</a:t>
            </a:fld>
            <a:endParaRPr lang="ar-SA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9A51EE-978A-4C76-9171-DFB393388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FF4DB-2B2B-4175-A33D-B4CEC6BB07C9}" type="datetimeFigureOut">
              <a:rPr lang="ar-SA" smtClean="0"/>
              <a:pPr/>
              <a:t>30/03/1433</a:t>
            </a:fld>
            <a:endParaRPr lang="ar-SA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9A51EE-978A-4C76-9171-DFB393388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FF4DB-2B2B-4175-A33D-B4CEC6BB07C9}" type="datetimeFigureOut">
              <a:rPr lang="ar-SA" smtClean="0"/>
              <a:pPr/>
              <a:t>30/03/1433</a:t>
            </a:fld>
            <a:endParaRPr lang="ar-SA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9A51EE-978A-4C76-9171-DFB393388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FF4DB-2B2B-4175-A33D-B4CEC6BB07C9}" type="datetimeFigureOut">
              <a:rPr lang="ar-SA" smtClean="0"/>
              <a:pPr/>
              <a:t>30/03/1433</a:t>
            </a:fld>
            <a:endParaRPr lang="ar-SA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9A51EE-978A-4C76-9171-DFB393388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FF4DB-2B2B-4175-A33D-B4CEC6BB07C9}" type="datetimeFigureOut">
              <a:rPr lang="ar-SA" smtClean="0"/>
              <a:pPr/>
              <a:t>30/03/1433</a:t>
            </a:fld>
            <a:endParaRPr lang="ar-SA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9A51EE-978A-4C76-9171-DFB393388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סוגר זוויתי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סוגר זוויתי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FF4DB-2B2B-4175-A33D-B4CEC6BB07C9}" type="datetimeFigureOut">
              <a:rPr lang="ar-SA" smtClean="0"/>
              <a:pPr/>
              <a:t>30/03/1433</a:t>
            </a:fld>
            <a:endParaRPr lang="ar-SA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9A51EE-978A-4C76-9171-DFB393388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FF4DB-2B2B-4175-A33D-B4CEC6BB07C9}" type="datetimeFigureOut">
              <a:rPr lang="ar-SA" smtClean="0"/>
              <a:pPr/>
              <a:t>30/03/1433</a:t>
            </a:fld>
            <a:endParaRPr lang="ar-SA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9A51EE-978A-4C76-9171-DFB393388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FF4DB-2B2B-4175-A33D-B4CEC6BB07C9}" type="datetimeFigureOut">
              <a:rPr lang="ar-SA" smtClean="0"/>
              <a:pPr/>
              <a:t>30/03/1433</a:t>
            </a:fld>
            <a:endParaRPr lang="ar-SA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9A51EE-978A-4C76-9171-DFB393388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7FF4DB-2B2B-4175-A33D-B4CEC6BB07C9}" type="datetimeFigureOut">
              <a:rPr lang="ar-SA" smtClean="0"/>
              <a:pPr/>
              <a:t>30/03/1433</a:t>
            </a:fld>
            <a:endParaRPr lang="ar-SA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9A51EE-978A-4C76-9171-DFB393388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E7FF4DB-2B2B-4175-A33D-B4CEC6BB07C9}" type="datetimeFigureOut">
              <a:rPr lang="ar-SA" smtClean="0"/>
              <a:pPr/>
              <a:t>30/03/1433</a:t>
            </a:fld>
            <a:endParaRPr lang="ar-SA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9A51EE-978A-4C76-9171-DFB393388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7FF4DB-2B2B-4175-A33D-B4CEC6BB07C9}" type="datetimeFigureOut">
              <a:rPr lang="ar-SA" smtClean="0"/>
              <a:pPr/>
              <a:t>30/03/1433</a:t>
            </a:fld>
            <a:endParaRPr lang="ar-SA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9A51EE-978A-4C76-9171-DFB393388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צורה חופשית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משולש ישר-זווית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מחבר ישר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סוגר זוויתי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סוגר זוויתי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צורה חופשית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צורה חופשית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משולש ישר-זווית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מחבר ישר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E7FF4DB-2B2B-4175-A33D-B4CEC6BB07C9}" type="datetimeFigureOut">
              <a:rPr lang="ar-SA" smtClean="0"/>
              <a:pPr/>
              <a:t>30/03/1433</a:t>
            </a:fld>
            <a:endParaRPr lang="ar-SA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39A51EE-978A-4C76-9171-DFB393388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oool.com.eg/latest_content/KS6Prim_t1_Sc_ST58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arabia.net/asasia/duroos_3_4/aulom/ajhezat_al2nsan/3lom_3_4/aljehaz_alhadmy_1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schoolarabia.net/asasia/duroos_3_4/aulom/water/lesson_6/1.htm" TargetMode="External"/><Relationship Id="rId4" Type="http://schemas.openxmlformats.org/officeDocument/2006/relationships/oleObject" Target="../embeddings/Microsoft_Office_Word_97_-_2003_Document1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תמונה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852936"/>
            <a:ext cx="3528392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sz="5400" b="1" dirty="0" smtClean="0">
                <a:solidFill>
                  <a:schemeClr val="tx2"/>
                </a:solidFill>
              </a:rPr>
              <a:t>مدرسة </a:t>
            </a:r>
            <a:r>
              <a:rPr lang="ar-SA" sz="5400" b="1" dirty="0" err="1" smtClean="0">
                <a:solidFill>
                  <a:schemeClr val="tx2"/>
                </a:solidFill>
              </a:rPr>
              <a:t>الافق</a:t>
            </a:r>
            <a:r>
              <a:rPr lang="ar-SA" sz="5400" b="1" dirty="0" smtClean="0">
                <a:solidFill>
                  <a:schemeClr val="tx2"/>
                </a:solidFill>
              </a:rPr>
              <a:t> كابول ”د“</a:t>
            </a:r>
            <a:endParaRPr lang="ar-SA" sz="5400" b="1" dirty="0">
              <a:solidFill>
                <a:schemeClr val="tx2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15616" y="1484784"/>
            <a:ext cx="6336704" cy="1440160"/>
          </a:xfr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r-SA" sz="4400" b="1" dirty="0" smtClean="0">
                <a:solidFill>
                  <a:schemeClr val="tx2"/>
                </a:solidFill>
              </a:rPr>
              <a:t>درس </a:t>
            </a:r>
            <a:r>
              <a:rPr lang="ar-SA" sz="4400" b="1" dirty="0" err="1" smtClean="0">
                <a:solidFill>
                  <a:schemeClr val="tx2"/>
                </a:solidFill>
              </a:rPr>
              <a:t>محوسب</a:t>
            </a:r>
            <a:r>
              <a:rPr lang="ar-SA" sz="4400" b="1" dirty="0" smtClean="0">
                <a:solidFill>
                  <a:schemeClr val="tx2"/>
                </a:solidFill>
              </a:rPr>
              <a:t> في العلوم</a:t>
            </a:r>
          </a:p>
          <a:p>
            <a:pPr algn="ctr"/>
            <a:r>
              <a:rPr lang="ar-SA" sz="4400" b="1" dirty="0" smtClean="0">
                <a:solidFill>
                  <a:schemeClr val="tx2"/>
                </a:solidFill>
              </a:rPr>
              <a:t>أقسام الجهاز الهضمي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199784" y="5345832"/>
            <a:ext cx="194421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>
                <a:solidFill>
                  <a:schemeClr val="tx1"/>
                </a:solidFill>
              </a:rPr>
              <a:t>اعداد</a:t>
            </a:r>
            <a:r>
              <a:rPr lang="ar-SA" sz="2400" b="1" dirty="0" smtClean="0">
                <a:solidFill>
                  <a:schemeClr val="tx1"/>
                </a:solidFill>
              </a:rPr>
              <a:t> المعلمة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عفاف ريان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0" y="5157192"/>
            <a:ext cx="1835696" cy="1700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المرشدة</a:t>
            </a:r>
          </a:p>
          <a:p>
            <a:pPr algn="ctr"/>
            <a:r>
              <a:rPr lang="ar-SA" sz="2400" b="1" dirty="0" err="1" smtClean="0">
                <a:solidFill>
                  <a:schemeClr val="tx1"/>
                </a:solidFill>
              </a:rPr>
              <a:t>ناهدة</a:t>
            </a:r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 err="1" smtClean="0">
                <a:solidFill>
                  <a:schemeClr val="tx1"/>
                </a:solidFill>
              </a:rPr>
              <a:t>دحبور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483768" y="476672"/>
            <a:ext cx="381642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 smtClean="0"/>
              <a:t>أقسام الجهاز الهضمي</a:t>
            </a:r>
            <a:endParaRPr lang="ar-SA" sz="3600" b="1" dirty="0"/>
          </a:p>
        </p:txBody>
      </p:sp>
      <p:sp>
        <p:nvSpPr>
          <p:cNvPr id="3" name="مستطيل 2"/>
          <p:cNvSpPr/>
          <p:nvPr/>
        </p:nvSpPr>
        <p:spPr>
          <a:xfrm>
            <a:off x="827584" y="1988840"/>
            <a:ext cx="70567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توجهوا لكتاب التلميذ صفحة  172</a:t>
            </a:r>
            <a:endParaRPr lang="ar-SA" sz="4000" b="1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15816" y="2708920"/>
            <a:ext cx="28083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  </a:t>
            </a:r>
            <a:r>
              <a:rPr lang="ar-SA" sz="3200" b="1" dirty="0" smtClean="0"/>
              <a:t>حل التمارين 1</a:t>
            </a:r>
            <a:endParaRPr lang="ar-SA" sz="3200" b="1" dirty="0"/>
          </a:p>
        </p:txBody>
      </p:sp>
      <p:pic>
        <p:nvPicPr>
          <p:cNvPr id="5" name="תמונה 4"/>
          <p:cNvPicPr/>
          <p:nvPr/>
        </p:nvPicPr>
        <p:blipFill>
          <a:blip r:embed="rId3" cstate="print"/>
          <a:srcRect l="7946" t="30868" r="73994" b="16077"/>
          <a:stretch>
            <a:fillRect/>
          </a:stretch>
        </p:blipFill>
        <p:spPr bwMode="auto">
          <a:xfrm>
            <a:off x="3491880" y="3284984"/>
            <a:ext cx="295232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לבן 5"/>
          <p:cNvSpPr/>
          <p:nvPr/>
        </p:nvSpPr>
        <p:spPr>
          <a:xfrm>
            <a:off x="4427984" y="1268760"/>
            <a:ext cx="3378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  <a:cs typeface="Simplified Arabic" pitchFamily="2" charset="-78"/>
              </a:rPr>
              <a:t>طلابي الأعزاء: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مس 2"/>
          <p:cNvSpPr/>
          <p:nvPr/>
        </p:nvSpPr>
        <p:spPr>
          <a:xfrm>
            <a:off x="827584" y="260648"/>
            <a:ext cx="7848872" cy="616530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131840" y="2420888"/>
            <a:ext cx="331236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/>
              <a:t>شكرا لكم على</a:t>
            </a:r>
          </a:p>
          <a:p>
            <a:pPr algn="ctr"/>
            <a:r>
              <a:rPr lang="ar-SA" sz="3600" b="1" dirty="0" smtClean="0"/>
              <a:t> حسن أدائكم </a:t>
            </a:r>
          </a:p>
          <a:p>
            <a:pPr algn="ctr"/>
            <a:r>
              <a:rPr lang="ar-SA" sz="3600" b="1" dirty="0" smtClean="0"/>
              <a:t>خلال الدرس</a:t>
            </a:r>
            <a:endParaRPr lang="ar-SA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3600" dirty="0" smtClean="0"/>
              <a:t>ي</a:t>
            </a:r>
            <a:r>
              <a:rPr lang="ar-LB" sz="3600" dirty="0" smtClean="0"/>
              <a:t>فهم التلاميذ </a:t>
            </a:r>
            <a:r>
              <a:rPr lang="ar-LB" sz="3600" dirty="0" err="1" smtClean="0"/>
              <a:t>ان</a:t>
            </a:r>
            <a:r>
              <a:rPr lang="ar-LB" sz="3600" dirty="0" smtClean="0"/>
              <a:t> قناة الهضم مكونة من </a:t>
            </a:r>
            <a:r>
              <a:rPr lang="ar-LB" sz="3600" dirty="0" err="1" smtClean="0"/>
              <a:t>اعضاء</a:t>
            </a:r>
            <a:endParaRPr lang="en-US" sz="3600" dirty="0" smtClean="0"/>
          </a:p>
          <a:p>
            <a:r>
              <a:rPr lang="ar-LB" sz="3600" dirty="0" smtClean="0"/>
              <a:t>ي</a:t>
            </a:r>
            <a:r>
              <a:rPr lang="ar-SA" sz="3600" dirty="0" smtClean="0"/>
              <a:t>فهم التلاميذ أن الجهاز الهضمي يفي بمميزات (النظام) مبني من أ</a:t>
            </a:r>
            <a:r>
              <a:rPr lang="ar-LB" sz="3600" dirty="0" err="1" smtClean="0"/>
              <a:t>عضاء</a:t>
            </a:r>
            <a:r>
              <a:rPr lang="ar-SA" sz="3600" dirty="0" smtClean="0"/>
              <a:t> يؤثر أداؤها على أداء الجهاز(استيعاب غذاء,تحليله,وامتصاصه في الدم)</a:t>
            </a:r>
          </a:p>
          <a:p>
            <a:endParaRPr lang="ar-SA" sz="3600" dirty="0" smtClean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sz="5400" b="1" dirty="0" err="1" smtClean="0">
                <a:solidFill>
                  <a:schemeClr val="tx2"/>
                </a:solidFill>
              </a:rPr>
              <a:t>الاهداف</a:t>
            </a:r>
            <a:r>
              <a:rPr lang="ar-SA" sz="5400" b="1" dirty="0" smtClean="0">
                <a:solidFill>
                  <a:schemeClr val="tx2"/>
                </a:solidFill>
              </a:rPr>
              <a:t> التعليمية</a:t>
            </a:r>
            <a:endParaRPr lang="ar-SA" sz="5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755576" y="1556792"/>
          <a:ext cx="808558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SA" dirty="0" smtClean="0">
                <a:solidFill>
                  <a:schemeClr val="tx1"/>
                </a:solidFill>
              </a:rPr>
              <a:t>مصطلحات جديدة تعلمها الطالب من خلال الدرس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/>
        </p:nvGraphicFramePr>
        <p:xfrm flipH="1">
          <a:off x="9684568" y="5949280"/>
          <a:ext cx="72008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مربع نص 13"/>
          <p:cNvSpPr txBox="1"/>
          <p:nvPr/>
        </p:nvSpPr>
        <p:spPr>
          <a:xfrm>
            <a:off x="1835696" y="260648"/>
            <a:ext cx="6120679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المهارات  التي يتعلمها الطالب من الدرس</a:t>
            </a:r>
            <a:endParaRPr lang="ar-SA" sz="4000" b="1" dirty="0">
              <a:solidFill>
                <a:schemeClr val="tx1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971600" y="2492896"/>
            <a:ext cx="7668344" cy="25853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tx1"/>
                </a:solidFill>
              </a:rPr>
              <a:t>يعرف التلاميذ تمييز </a:t>
            </a:r>
            <a:r>
              <a:rPr lang="ar-SA" sz="3600" b="1" dirty="0" err="1" smtClean="0">
                <a:solidFill>
                  <a:schemeClr val="tx1"/>
                </a:solidFill>
              </a:rPr>
              <a:t>الاجزاء</a:t>
            </a:r>
            <a:r>
              <a:rPr lang="ar-SA" sz="3600" b="1" dirty="0" smtClean="0">
                <a:solidFill>
                  <a:schemeClr val="tx1"/>
                </a:solidFill>
              </a:rPr>
              <a:t> والعلاقات بين </a:t>
            </a:r>
            <a:r>
              <a:rPr lang="ar-SA" sz="3600" b="1" dirty="0" err="1" smtClean="0">
                <a:solidFill>
                  <a:schemeClr val="tx1"/>
                </a:solidFill>
              </a:rPr>
              <a:t>الاجزاء</a:t>
            </a:r>
            <a:r>
              <a:rPr lang="ar-SA" sz="3600" b="1" dirty="0" smtClean="0">
                <a:solidFill>
                  <a:schemeClr val="tx1"/>
                </a:solidFill>
              </a:rPr>
              <a:t> .</a:t>
            </a:r>
          </a:p>
          <a:p>
            <a:r>
              <a:rPr lang="ar-SA" sz="3600" b="1" dirty="0" smtClean="0">
                <a:solidFill>
                  <a:schemeClr val="tx1"/>
                </a:solidFill>
              </a:rPr>
              <a:t>(علاقات يؤثر /يتأثر ,سبب نتيجة)والعلاقة بين الاجزاء والجهاز.</a:t>
            </a:r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-1180935"/>
            <a:ext cx="9144000" cy="81253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28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لا يوجد قوة عند </a:t>
            </a:r>
            <a:r>
              <a:rPr lang="ar-SA" sz="28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أب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ي أن يحضر لنا وجبة عشاء. وما زالت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امي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في العمل 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ماذا أفعل؟ نشتري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بيتسا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.تناقشنا نصف ساعة حول المواد الغذائية التي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نريد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اضافتها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للبيتسا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لكن في نهاية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الامر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,اتفقنا أن نشتري نصف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بيتسا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مع زيتون اخضر والنصف أسود كما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اراد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اخي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ضياء أحضر البائع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البيتسا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الى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البيت ووضعها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ابي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على الطاولة.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اخذت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قطعة من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البيتسا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وعندما قربتها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الى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فمي , سألني ضياء ,"ماذا يحدث للبيتسا التي تدخل جسمي عبر الفم؟"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ماذا تفكر سألت أخي؟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فكر أخي الصغير وقال بجد: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تتحلل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البيتسا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في الفم,نبتلعها  وتسقط داخل البطن وتخرج منه على شكل براز".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427985" y="-525452"/>
            <a:ext cx="28603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سهم إلى اليسار 3"/>
          <p:cNvSpPr/>
          <p:nvPr/>
        </p:nvSpPr>
        <p:spPr>
          <a:xfrm>
            <a:off x="6983760" y="0"/>
            <a:ext cx="2160240" cy="9807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الافتتاحية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3059832" y="1052736"/>
            <a:ext cx="3240360" cy="6480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وجبة عشاء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827584" y="0"/>
            <a:ext cx="5760640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اقرأ القطعة التالية وأجب عن </a:t>
            </a:r>
            <a:r>
              <a:rPr lang="ar-SA" sz="2800" b="1" dirty="0" err="1" smtClean="0">
                <a:solidFill>
                  <a:schemeClr val="tx1"/>
                </a:solidFill>
              </a:rPr>
              <a:t>الاسئلة</a:t>
            </a:r>
            <a:r>
              <a:rPr lang="ar-SA" sz="2800" b="1" dirty="0" smtClean="0">
                <a:solidFill>
                  <a:schemeClr val="tx1"/>
                </a:solidFill>
              </a:rPr>
              <a:t> التالية: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772816"/>
            <a:ext cx="9144000" cy="403244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1.ماذا تجيبون ضياء؟ اشرحوا </a:t>
            </a:r>
            <a:r>
              <a:rPr kumimoji="0" lang="ar-SA" sz="3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الاجابة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2.حاولوا </a:t>
            </a:r>
            <a:r>
              <a:rPr kumimoji="0" lang="ar-SA" sz="3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ان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تجسدوا لضياء ماذا يحدث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3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للغذاء بعد </a:t>
            </a:r>
            <a:r>
              <a:rPr kumimoji="0" lang="ar-SA" sz="3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ان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يدخل </a:t>
            </a:r>
            <a:r>
              <a:rPr kumimoji="0" lang="ar-SA" sz="3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الى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الفم ؟</a:t>
            </a:r>
            <a:endParaRPr kumimoji="0" lang="ar-SA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سهم إلى اليسار 2"/>
          <p:cNvSpPr/>
          <p:nvPr/>
        </p:nvSpPr>
        <p:spPr>
          <a:xfrm>
            <a:off x="4067944" y="0"/>
            <a:ext cx="4824536" cy="1728192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بعد قراءة القطعة  اجب على </a:t>
            </a:r>
            <a:r>
              <a:rPr lang="ar-SA" sz="2400" dirty="0" err="1" smtClean="0">
                <a:solidFill>
                  <a:schemeClr val="tx1"/>
                </a:solidFill>
              </a:rPr>
              <a:t>الاسئلة</a:t>
            </a:r>
            <a:r>
              <a:rPr lang="ar-SA" sz="2400" dirty="0" smtClean="0">
                <a:solidFill>
                  <a:schemeClr val="tx1"/>
                </a:solidFill>
              </a:rPr>
              <a:t> التالية</a:t>
            </a:r>
            <a:endParaRPr lang="ar-SA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3200" b="1" dirty="0" smtClean="0"/>
              <a:t>عزيزي الطالب أمامك رابط لفعالية عن أقسام الجهاز الهضمي</a:t>
            </a:r>
            <a:endParaRPr lang="ar-SA" sz="3200" b="1" dirty="0"/>
          </a:p>
        </p:txBody>
      </p:sp>
      <p:sp>
        <p:nvSpPr>
          <p:cNvPr id="4" name="انفجار 1 3"/>
          <p:cNvSpPr/>
          <p:nvPr/>
        </p:nvSpPr>
        <p:spPr>
          <a:xfrm>
            <a:off x="2555776" y="3068960"/>
            <a:ext cx="3168352" cy="20882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..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629973" y="3717032"/>
            <a:ext cx="235032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  <a:hlinkClick r:id="rId3"/>
              </a:rPr>
              <a:t>اضغط</a:t>
            </a:r>
            <a:r>
              <a:rPr lang="ar-SA" sz="2400" b="1" dirty="0" smtClean="0">
                <a:solidFill>
                  <a:srgbClr val="C00000"/>
                </a:solidFill>
              </a:rPr>
              <a:t> هنا لبدأ الفعالية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8" name="سهم للأسفل 7"/>
          <p:cNvSpPr/>
          <p:nvPr/>
        </p:nvSpPr>
        <p:spPr>
          <a:xfrm>
            <a:off x="3923928" y="1484784"/>
            <a:ext cx="360040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.</a:t>
            </a:r>
            <a:endParaRPr lang="ar-SA" dirty="0"/>
          </a:p>
        </p:txBody>
      </p:sp>
      <p:pic>
        <p:nvPicPr>
          <p:cNvPr id="6" name="תמונה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663" y="1628800"/>
            <a:ext cx="3024337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תמונה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2699793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264696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أقسام الجهاز الهضمي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7" name="نجمة ذات 5 نقاط 6"/>
          <p:cNvSpPr/>
          <p:nvPr/>
        </p:nvSpPr>
        <p:spPr>
          <a:xfrm>
            <a:off x="2843808" y="2780928"/>
            <a:ext cx="3168352" cy="25922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cs typeface="Traditional Arabic" pitchFamily="2" charset="-78"/>
                <a:hlinkClick r:id="rId3"/>
              </a:rPr>
              <a:t>الفعالية</a:t>
            </a:r>
            <a:endParaRPr lang="ar-SA" sz="4000" b="1" dirty="0">
              <a:cs typeface="Traditional Arabic" pitchFamily="2" charset="-7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2123728" y="1844824"/>
            <a:ext cx="446449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بعد أن تعرفت على أقسام الجهاز الهضمي أدخل </a:t>
            </a:r>
            <a:r>
              <a:rPr lang="ar-SA" sz="2400" b="1" dirty="0" err="1" smtClean="0">
                <a:solidFill>
                  <a:schemeClr val="tx1"/>
                </a:solidFill>
              </a:rPr>
              <a:t>الى</a:t>
            </a:r>
            <a:r>
              <a:rPr lang="ar-SA" sz="2400" b="1" dirty="0" smtClean="0">
                <a:solidFill>
                  <a:schemeClr val="tx1"/>
                </a:solidFill>
              </a:rPr>
              <a:t> الفعالية التالية وتدرب عليها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אובייקט 4"/>
          <p:cNvGraphicFramePr>
            <a:graphicFrameLocks noChangeAspect="1"/>
          </p:cNvGraphicFramePr>
          <p:nvPr/>
        </p:nvGraphicFramePr>
        <p:xfrm>
          <a:off x="1547664" y="3212976"/>
          <a:ext cx="2520280" cy="1368152"/>
        </p:xfrm>
        <a:graphic>
          <a:graphicData uri="http://schemas.openxmlformats.org/presentationml/2006/ole">
            <p:oleObj spid="_x0000_s1027" name="Document" showAsIcon="1" r:id="rId4" imgW="914400" imgH="743040" progId="Word.Documen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188640"/>
            <a:ext cx="8172400" cy="38472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dirty="0" smtClean="0">
                <a:cs typeface="Simplified Arabic" pitchFamily="2" charset="-78"/>
              </a:rPr>
              <a:t>طلابي الأعزاء:</a:t>
            </a:r>
            <a:endParaRPr lang="ar-LB" sz="2400" b="1" dirty="0" smtClean="0">
              <a:cs typeface="Simplified Arabic" pitchFamily="2" charset="-7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LB" sz="2400" b="1" dirty="0" smtClean="0">
              <a:cs typeface="Simplified Arabic" pitchFamily="2" charset="-7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LB" sz="2400" b="1" dirty="0" smtClean="0">
                <a:cs typeface="Simplified Arabic" pitchFamily="2" charset="-78"/>
              </a:rPr>
              <a:t>ادخل </a:t>
            </a:r>
            <a:r>
              <a:rPr lang="ar-LB" sz="2400" b="1" dirty="0" err="1" smtClean="0">
                <a:cs typeface="Simplified Arabic" pitchFamily="2" charset="-78"/>
              </a:rPr>
              <a:t>الى</a:t>
            </a:r>
            <a:r>
              <a:rPr lang="ar-JO" sz="2400" b="1" dirty="0" smtClean="0">
                <a:cs typeface="Simplified Arabic" pitchFamily="2" charset="-78"/>
              </a:rPr>
              <a:t> </a:t>
            </a:r>
            <a:r>
              <a:rPr lang="ar-JO" sz="2400" b="1" dirty="0" smtClean="0">
                <a:cs typeface="Simplified Arabic" pitchFamily="2" charset="-78"/>
                <a:hlinkClick r:id="rId5"/>
              </a:rPr>
              <a:t>الرابط </a:t>
            </a:r>
            <a:r>
              <a:rPr lang="ar-JO" sz="2400" b="1" dirty="0" smtClean="0">
                <a:cs typeface="Simplified Arabic" pitchFamily="2" charset="-78"/>
              </a:rPr>
              <a:t>الإجابة عن </a:t>
            </a:r>
            <a:r>
              <a:rPr lang="ar-JO" sz="2400" b="1" dirty="0" err="1" smtClean="0">
                <a:cs typeface="Simplified Arabic" pitchFamily="2" charset="-78"/>
              </a:rPr>
              <a:t>ال</a:t>
            </a:r>
            <a:r>
              <a:rPr lang="ar-LB" sz="2400" b="1" dirty="0" smtClean="0">
                <a:cs typeface="Simplified Arabic" pitchFamily="2" charset="-78"/>
              </a:rPr>
              <a:t>م</a:t>
            </a:r>
            <a:r>
              <a:rPr lang="ar-JO" sz="2400" b="1" dirty="0" smtClean="0">
                <a:cs typeface="Simplified Arabic" pitchFamily="2" charset="-78"/>
              </a:rPr>
              <a:t>همة </a:t>
            </a:r>
            <a:r>
              <a:rPr lang="ar-LB" sz="2400" b="1" dirty="0" smtClean="0">
                <a:cs typeface="Simplified Arabic" pitchFamily="2" charset="-78"/>
              </a:rPr>
              <a:t>ب</a:t>
            </a:r>
            <a:r>
              <a:rPr lang="ar-JO" sz="2400" b="1" dirty="0" smtClean="0">
                <a:cs typeface="Simplified Arabic" pitchFamily="2" charset="-78"/>
              </a:rPr>
              <a:t>شكل صحيح تساعدكم في اكتساب المصطلحات العلمية الصحيحة  التي تساعدكم في وصف </a:t>
            </a:r>
            <a:r>
              <a:rPr lang="ar-LB" sz="2400" b="1" dirty="0" smtClean="0">
                <a:cs typeface="Simplified Arabic" pitchFamily="2" charset="-78"/>
              </a:rPr>
              <a:t>مركبات قناة الهضم</a:t>
            </a:r>
            <a:endParaRPr lang="ar-JO" sz="2400" b="1" dirty="0" smtClean="0">
              <a:cs typeface="Simplified Arabic" pitchFamily="2" charset="-7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JO" sz="2400" b="1" dirty="0" smtClean="0">
                <a:cs typeface="Simplified Arabic" pitchFamily="2" charset="-78"/>
                <a:hlinkClick r:id="rId5"/>
              </a:rPr>
              <a:t>التالي </a:t>
            </a:r>
            <a:r>
              <a:rPr lang="ar-JO" sz="2400" b="1" dirty="0" smtClean="0">
                <a:cs typeface="Simplified Arabic" pitchFamily="2" charset="-78"/>
              </a:rPr>
              <a:t>للإجابة.</a:t>
            </a:r>
            <a:endParaRPr lang="ar-LB" sz="2400" b="1" dirty="0" smtClean="0">
              <a:cs typeface="Simplified Arabic" pitchFamily="2" charset="-78"/>
            </a:endParaRPr>
          </a:p>
          <a:p>
            <a:pPr>
              <a:lnSpc>
                <a:spcPct val="150000"/>
              </a:lnSpc>
            </a:pPr>
            <a:r>
              <a:rPr lang="ar-LB" sz="2400" b="1" dirty="0" smtClean="0">
                <a:cs typeface="Simplified Arabic" pitchFamily="2" charset="-78"/>
              </a:rPr>
              <a:t>                                                </a:t>
            </a:r>
            <a:endParaRPr lang="ar-JO" sz="2400" b="1" dirty="0" smtClean="0">
              <a:cs typeface="Simplified Arabic" pitchFamily="2" charset="-78"/>
            </a:endParaRPr>
          </a:p>
          <a:p>
            <a:pPr>
              <a:lnSpc>
                <a:spcPct val="150000"/>
              </a:lnSpc>
            </a:pPr>
            <a:endParaRPr lang="he-IL" sz="2400" b="1" dirty="0"/>
          </a:p>
        </p:txBody>
      </p:sp>
      <p:sp>
        <p:nvSpPr>
          <p:cNvPr id="7" name="חץ ימינה מקווקו 6"/>
          <p:cNvSpPr/>
          <p:nvPr/>
        </p:nvSpPr>
        <p:spPr>
          <a:xfrm rot="10516553">
            <a:off x="4314686" y="2386548"/>
            <a:ext cx="2698782" cy="85725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rgbClr val="FF0000"/>
                </a:solidFill>
              </a:ln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חבה">
  <a:themeElements>
    <a:clrScheme name="רחבה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רחבה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רחב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401</TotalTime>
  <Words>345</Words>
  <Application>Microsoft Office PowerPoint</Application>
  <PresentationFormat>عرض على الشاشة (3:4)‏</PresentationFormat>
  <Paragraphs>78</Paragraphs>
  <Slides>11</Slides>
  <Notes>4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3" baseType="lpstr">
      <vt:lpstr>רחבה</vt:lpstr>
      <vt:lpstr>Microsoft Office Word 97 - 2003 Document</vt:lpstr>
      <vt:lpstr>مدرسة الافق كابول ”د“</vt:lpstr>
      <vt:lpstr>الاهداف التعليمية</vt:lpstr>
      <vt:lpstr>مصطلحات جديدة تعلمها الطالب من خلال الدرس</vt:lpstr>
      <vt:lpstr>الشريحة 4</vt:lpstr>
      <vt:lpstr>الشريحة 5</vt:lpstr>
      <vt:lpstr>الشريحة 6</vt:lpstr>
      <vt:lpstr>عزيزي الطالب أمامك رابط لفعالية عن أقسام الجهاز الهضمي</vt:lpstr>
      <vt:lpstr>أقسام الجهاز الهضمي</vt:lpstr>
      <vt:lpstr>الشريحة 9</vt:lpstr>
      <vt:lpstr>الشريحة 10</vt:lpstr>
      <vt:lpstr>الشريحة 11</vt:lpstr>
    </vt:vector>
  </TitlesOfParts>
  <Company>----------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عربي</dc:creator>
  <cp:lastModifiedBy>عربي</cp:lastModifiedBy>
  <cp:revision>56</cp:revision>
  <dcterms:created xsi:type="dcterms:W3CDTF">2012-02-04T17:15:24Z</dcterms:created>
  <dcterms:modified xsi:type="dcterms:W3CDTF">2012-02-22T18:45:59Z</dcterms:modified>
</cp:coreProperties>
</file>