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9293C-C97E-4516-A17C-6ECCD16DD5CA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51CD2-B364-455C-A496-41B17E9D1BA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4788024" y="11663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5912532" y="1205136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5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5</a:t>
            </a:r>
            <a:r>
              <a:rPr lang="ar-SA" sz="2400" dirty="0" smtClean="0"/>
              <a:t>نقوم بتكرار العدد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أي مضاعفته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5x2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5</a:t>
            </a:r>
            <a:r>
              <a:rPr lang="ar-SA" sz="2400" dirty="0" smtClean="0"/>
              <a:t>مرات  او قد نكرر رقم </a:t>
            </a:r>
            <a:r>
              <a:rPr lang="ar-SA" sz="2800" b="1" dirty="0" smtClean="0"/>
              <a:t>5</a:t>
            </a:r>
            <a:r>
              <a:rPr lang="ar-SA" sz="2400" dirty="0" smtClean="0"/>
              <a:t>مرتان وبهذا نعتمد على قانون التبادل  </a:t>
            </a:r>
            <a:endParaRPr lang="ar-SA" sz="2400" dirty="0"/>
          </a:p>
        </p:txBody>
      </p:sp>
      <p:sp>
        <p:nvSpPr>
          <p:cNvPr id="9" name="אליפסה 8"/>
          <p:cNvSpPr/>
          <p:nvPr/>
        </p:nvSpPr>
        <p:spPr>
          <a:xfrm>
            <a:off x="285720" y="30527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1016154" y="1285860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5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5</a:t>
            </a:r>
            <a:r>
              <a:rPr lang="ar-SA" sz="2400" dirty="0" smtClean="0"/>
              <a:t>نقوم بتكرار العدد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أي مضاعفته </a:t>
            </a:r>
            <a:r>
              <a:rPr lang="ar-SA" sz="2400" b="1" dirty="0" smtClean="0"/>
              <a:t>5</a:t>
            </a:r>
            <a:r>
              <a:rPr lang="ar-SA" sz="2400" dirty="0" smtClean="0"/>
              <a:t>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5x2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5</a:t>
            </a:r>
            <a:r>
              <a:rPr lang="ar-SA" sz="2400" dirty="0" smtClean="0"/>
              <a:t>مرات  او قد نكرر رقم </a:t>
            </a:r>
            <a:r>
              <a:rPr lang="ar-SA" sz="2800" b="1" dirty="0" smtClean="0"/>
              <a:t>5</a:t>
            </a:r>
            <a:r>
              <a:rPr lang="ar-SA" sz="2400" dirty="0" smtClean="0"/>
              <a:t>مرتان وبهذا نعتمد على قانون التبادل  </a:t>
            </a:r>
            <a:endParaRPr lang="ar-SA" sz="2400" dirty="0"/>
          </a:p>
        </p:txBody>
      </p:sp>
    </p:spTree>
    <p:extLst>
      <p:ext uri="{BB962C8B-B14F-4D97-AF65-F5344CB8AC3E}">
        <p14:creationId xmlns="" xmlns:p14="http://schemas.microsoft.com/office/powerpoint/2010/main" val="40852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707904" y="2132856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5004048" y="1328302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5004048" y="2984486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3666861" y="3777912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אליפסה 8"/>
          <p:cNvSpPr/>
          <p:nvPr/>
        </p:nvSpPr>
        <p:spPr>
          <a:xfrm>
            <a:off x="2329674" y="2924841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>
            <a:off x="2478586" y="1243678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>
            <a:off x="3804655" y="510267"/>
            <a:ext cx="1512168" cy="165618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3707904" y="2576696"/>
            <a:ext cx="147112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مضاعفات العدد 5</a:t>
            </a:r>
            <a:endParaRPr lang="he-IL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524328" y="188640"/>
            <a:ext cx="136815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عمل جماعي </a:t>
            </a:r>
          </a:p>
          <a:p>
            <a:r>
              <a:rPr lang="ar-SA" dirty="0" smtClean="0"/>
              <a:t>امامك اعداد متنوعة ابحث عن مضاعفات العدد 5 قصها  والصقها داخل ورقة الزهرة 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76263" y="5301208"/>
            <a:ext cx="8568952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 smtClean="0"/>
              <a:t>- 30 -  9   -  5   -   15  -  12 -   20</a:t>
            </a:r>
            <a:endParaRPr lang="ar-SA" sz="4400" dirty="0"/>
          </a:p>
          <a:p>
            <a:r>
              <a:rPr lang="ar-SA" sz="4400" dirty="0" smtClean="0"/>
              <a:t>0   -   18   -   21 – 10-25- </a:t>
            </a:r>
          </a:p>
          <a:p>
            <a:pPr marL="742950" indent="-742950">
              <a:buAutoNum type="arabicPlain" startAt="28"/>
            </a:pPr>
            <a:endParaRPr lang="ar-SA" sz="4400" dirty="0"/>
          </a:p>
          <a:p>
            <a:pPr marL="742950" indent="-742950">
              <a:buAutoNum type="arabicPlain" startAt="28"/>
            </a:pPr>
            <a:endParaRPr lang="ar-SA" sz="4400" dirty="0" smtClean="0"/>
          </a:p>
        </p:txBody>
      </p:sp>
    </p:spTree>
    <p:extLst>
      <p:ext uri="{BB962C8B-B14F-4D97-AF65-F5344CB8AC3E}">
        <p14:creationId xmlns="" xmlns:p14="http://schemas.microsoft.com/office/powerpoint/2010/main" val="14297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400" b="1" dirty="0" smtClean="0"/>
              <a:t>بطاقة عمل</a:t>
            </a:r>
            <a:endParaRPr lang="he-IL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                                                      جد حاصل الضرب للتمارين التالية</a:t>
            </a:r>
            <a:endParaRPr lang="en-US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3x5 = ------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4x5= </a:t>
            </a:r>
            <a:r>
              <a:rPr lang="en-US" sz="1800" b="1" dirty="0" smtClean="0"/>
              <a:t>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9x5 =-----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0x5= </a:t>
            </a:r>
            <a:r>
              <a:rPr lang="en-US" sz="1800" b="1" dirty="0" smtClean="0"/>
              <a:t>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0x7=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6x5= </a:t>
            </a:r>
            <a:r>
              <a:rPr lang="en-US" sz="1800" b="1" dirty="0" smtClean="0"/>
              <a:t>-----</a:t>
            </a:r>
          </a:p>
        </p:txBody>
      </p:sp>
      <p:sp>
        <p:nvSpPr>
          <p:cNvPr id="4" name="מלבן 3"/>
          <p:cNvSpPr/>
          <p:nvPr/>
        </p:nvSpPr>
        <p:spPr>
          <a:xfrm>
            <a:off x="5940152" y="1713493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2x---- </a:t>
            </a:r>
            <a:r>
              <a:rPr lang="en-US" b="1" dirty="0"/>
              <a:t>= </a:t>
            </a:r>
            <a:r>
              <a:rPr lang="en-US" b="1" dirty="0" smtClean="0"/>
              <a:t>10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3x--- </a:t>
            </a:r>
            <a:r>
              <a:rPr lang="en-US" b="1" dirty="0"/>
              <a:t>= </a:t>
            </a:r>
            <a:r>
              <a:rPr lang="en-US" b="1" dirty="0" smtClean="0"/>
              <a:t>15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----x5 = 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10x----= </a:t>
            </a:r>
            <a:r>
              <a:rPr lang="en-US" b="1" dirty="0" smtClean="0"/>
              <a:t>50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</a:t>
            </a:r>
            <a:r>
              <a:rPr lang="en-US" b="1" dirty="0" smtClean="0"/>
              <a:t>---- </a:t>
            </a:r>
            <a:r>
              <a:rPr lang="en-US" b="1" dirty="0"/>
              <a:t>= </a:t>
            </a:r>
            <a:r>
              <a:rPr lang="en-US" b="1" dirty="0" smtClean="0"/>
              <a:t>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5x-----= 25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5x-</a:t>
            </a:r>
            <a:r>
              <a:rPr lang="en-US" b="1" dirty="0" smtClean="0"/>
              <a:t>--- </a:t>
            </a:r>
            <a:r>
              <a:rPr lang="en-US" b="1" dirty="0"/>
              <a:t>= </a:t>
            </a:r>
            <a:r>
              <a:rPr lang="en-US" b="1" dirty="0" smtClean="0"/>
              <a:t>30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1844823"/>
            <a:ext cx="1728192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5x </a:t>
            </a:r>
            <a:r>
              <a:rPr lang="en-US" b="1" dirty="0" smtClean="0"/>
              <a:t>8 </a:t>
            </a:r>
            <a:r>
              <a:rPr lang="en-US" b="1" dirty="0"/>
              <a:t>= ------</a:t>
            </a:r>
          </a:p>
          <a:p>
            <a:pPr algn="l"/>
            <a:r>
              <a:rPr lang="ar-SA" b="1" dirty="0"/>
              <a:t>    </a:t>
            </a:r>
            <a:endParaRPr lang="en-US" b="1" dirty="0"/>
          </a:p>
          <a:p>
            <a:pPr algn="l"/>
            <a:r>
              <a:rPr lang="en-US" b="1" dirty="0" smtClean="0"/>
              <a:t>1x5= </a:t>
            </a:r>
            <a:r>
              <a:rPr lang="en-US" b="1" dirty="0"/>
              <a:t>------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2x5=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5x5=-----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5x2=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10x5= -----</a:t>
            </a:r>
          </a:p>
        </p:txBody>
      </p:sp>
      <p:cxnSp>
        <p:nvCxnSpPr>
          <p:cNvPr id="7" name="מחבר ישר 6"/>
          <p:cNvCxnSpPr/>
          <p:nvPr/>
        </p:nvCxnSpPr>
        <p:spPr>
          <a:xfrm>
            <a:off x="5076056" y="1124744"/>
            <a:ext cx="0" cy="511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08104" y="1268760"/>
            <a:ext cx="3294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جد العامل المجهول في التمارين التالية:</a:t>
            </a:r>
            <a:endParaRPr lang="he-IL" b="1" dirty="0"/>
          </a:p>
        </p:txBody>
      </p:sp>
    </p:spTree>
    <p:extLst>
      <p:ext uri="{BB962C8B-B14F-4D97-AF65-F5344CB8AC3E}">
        <p14:creationId xmlns="" xmlns:p14="http://schemas.microsoft.com/office/powerpoint/2010/main" val="178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2237" y="1554066"/>
            <a:ext cx="5447120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2.جد حاصل الضرب للتمارين التالية حسب قانونية جداول الضرب  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5x</a:t>
            </a:r>
            <a:r>
              <a:rPr lang="ar-SA" sz="1800" b="1" dirty="0" smtClean="0"/>
              <a:t>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7" y="2740278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---- 5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497557" y="45621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1863323" y="1388305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7" y="299208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cxnSp>
        <p:nvCxnSpPr>
          <p:cNvPr id="5" name="מחבר ישר 4"/>
          <p:cNvCxnSpPr/>
          <p:nvPr/>
        </p:nvCxnSpPr>
        <p:spPr>
          <a:xfrm>
            <a:off x="6771297" y="476672"/>
            <a:ext cx="0" cy="6381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427985" y="2708920"/>
            <a:ext cx="77789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خمسة </a:t>
            </a:r>
            <a:r>
              <a:rPr lang="en-US" sz="2000" b="1" dirty="0" smtClean="0"/>
              <a:t>x</a:t>
            </a:r>
            <a:endParaRPr lang="he-IL" sz="2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857208" y="214290"/>
            <a:ext cx="2051043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/>
              <a:t>مضاعفات العدد 5 </a:t>
            </a:r>
          </a:p>
          <a:p>
            <a:pPr algn="ctr"/>
            <a:r>
              <a:rPr lang="ar-SA" sz="1600" b="1" dirty="0" smtClean="0"/>
              <a:t>0</a:t>
            </a:r>
          </a:p>
          <a:p>
            <a:pPr algn="ctr"/>
            <a:r>
              <a:rPr lang="ar-SA" sz="1600" b="1" dirty="0" smtClean="0"/>
              <a:t>--------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 </a:t>
            </a:r>
            <a:endParaRPr lang="ar-SA" sz="1600" b="1" dirty="0"/>
          </a:p>
          <a:p>
            <a:pPr algn="ctr"/>
            <a:r>
              <a:rPr lang="ar-SA" sz="1600" b="1" dirty="0" smtClean="0"/>
              <a:t>15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---------- </a:t>
            </a:r>
            <a:endParaRPr lang="ar-SA" sz="1600" b="1" dirty="0"/>
          </a:p>
          <a:p>
            <a:pPr algn="ctr"/>
            <a:r>
              <a:rPr lang="ar-SA" sz="1600" b="1" dirty="0" smtClean="0"/>
              <a:t>30 </a:t>
            </a:r>
            <a:endParaRPr lang="ar-SA" sz="1600" b="1" dirty="0"/>
          </a:p>
          <a:p>
            <a:pPr algn="ctr"/>
            <a:r>
              <a:rPr lang="ar-SA" sz="1600" b="1" dirty="0" smtClean="0"/>
              <a:t>---------- </a:t>
            </a:r>
          </a:p>
          <a:p>
            <a:pPr algn="ctr"/>
            <a:r>
              <a:rPr lang="ar-SA" sz="1600" b="1" dirty="0" smtClean="0"/>
              <a:t>-----------</a:t>
            </a:r>
          </a:p>
          <a:p>
            <a:pPr algn="ctr"/>
            <a:r>
              <a:rPr lang="ar-SA" sz="1600" b="1" dirty="0" smtClean="0"/>
              <a:t>---------</a:t>
            </a:r>
          </a:p>
          <a:p>
            <a:pPr algn="ctr"/>
            <a:r>
              <a:rPr lang="ar-SA" sz="1600" b="1" dirty="0" smtClean="0"/>
              <a:t>50</a:t>
            </a:r>
            <a:endParaRPr lang="he-IL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85720" y="4357694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5x</a:t>
            </a: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14186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148064" y="1340768"/>
            <a:ext cx="3528392" cy="41764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מלבן 2"/>
          <p:cNvSpPr/>
          <p:nvPr/>
        </p:nvSpPr>
        <p:spPr>
          <a:xfrm>
            <a:off x="971600" y="1340768"/>
            <a:ext cx="3528392" cy="41764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5292080" y="1484784"/>
            <a:ext cx="3384376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buAutoNum type="arabicPlain" startAt="8"/>
            </a:pPr>
            <a:r>
              <a:rPr lang="ar-SA" sz="2800" b="1" dirty="0" smtClean="0"/>
              <a:t>مرات </a:t>
            </a:r>
            <a:r>
              <a:rPr lang="ar-SA" sz="2800" b="1" dirty="0" smtClean="0"/>
              <a:t>5 يساوي= </a:t>
            </a:r>
            <a:r>
              <a:rPr lang="en-US" sz="2800" b="1" dirty="0" smtClean="0"/>
              <a:t>5x8</a:t>
            </a:r>
            <a:r>
              <a:rPr lang="ar-SA" sz="2800" b="1" dirty="0" smtClean="0"/>
              <a:t> </a:t>
            </a:r>
            <a:endParaRPr lang="ar-SA" sz="2800" b="1" dirty="0" smtClean="0"/>
          </a:p>
          <a:p>
            <a:pPr marL="514350" indent="-514350">
              <a:buAutoNum type="arabicPlain" startAt="8"/>
            </a:pPr>
            <a:endParaRPr lang="ar-SA" sz="2800" b="1" dirty="0"/>
          </a:p>
          <a:p>
            <a:r>
              <a:rPr lang="ar-SA" sz="2800" b="1" dirty="0" smtClean="0"/>
              <a:t>4 مرات </a:t>
            </a:r>
            <a:r>
              <a:rPr lang="ar-SA" sz="2800" b="1" dirty="0" smtClean="0"/>
              <a:t>5 </a:t>
            </a:r>
            <a:r>
              <a:rPr lang="ar-SA" sz="2800" b="1" dirty="0" smtClean="0"/>
              <a:t>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10 مرات </a:t>
            </a:r>
            <a:r>
              <a:rPr lang="ar-SA" sz="2800" b="1" dirty="0" smtClean="0"/>
              <a:t>5يساوي </a:t>
            </a:r>
            <a:r>
              <a:rPr lang="ar-SA" sz="2800" b="1" dirty="0" smtClean="0"/>
              <a:t>------ </a:t>
            </a:r>
          </a:p>
          <a:p>
            <a:endParaRPr lang="ar-SA" sz="2800" b="1" dirty="0"/>
          </a:p>
          <a:p>
            <a:r>
              <a:rPr lang="ar-SA" sz="2800" b="1" dirty="0" smtClean="0"/>
              <a:t>5 مرات </a:t>
            </a:r>
            <a:r>
              <a:rPr lang="ar-SA" sz="2800" b="1" dirty="0" smtClean="0"/>
              <a:t>0 </a:t>
            </a:r>
            <a:r>
              <a:rPr lang="ar-SA" sz="2800" b="1" dirty="0" smtClean="0"/>
              <a:t>يساوي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2 مرات </a:t>
            </a:r>
            <a:r>
              <a:rPr lang="ar-SA" sz="2800" b="1" dirty="0" smtClean="0"/>
              <a:t>5 </a:t>
            </a:r>
            <a:r>
              <a:rPr lang="ar-SA" sz="2800" b="1" dirty="0" smtClean="0"/>
              <a:t>يساوي --------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1484784"/>
            <a:ext cx="352839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 </a:t>
            </a:r>
            <a:r>
              <a:rPr lang="ar-SA" sz="2800" b="1" dirty="0" smtClean="0"/>
              <a:t>تسع مرات الخمسة 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خمس مرات </a:t>
            </a:r>
            <a:r>
              <a:rPr lang="ar-SA" sz="2800" b="1" dirty="0" smtClean="0"/>
              <a:t>الخمسة   -----</a:t>
            </a:r>
            <a:endParaRPr lang="ar-SA" sz="2800" b="1" dirty="0" smtClean="0"/>
          </a:p>
          <a:p>
            <a:endParaRPr lang="ar-SA" sz="2800" b="1" dirty="0"/>
          </a:p>
          <a:p>
            <a:r>
              <a:rPr lang="ar-SA" sz="2800" b="1" dirty="0" smtClean="0"/>
              <a:t>ست </a:t>
            </a:r>
            <a:r>
              <a:rPr lang="ar-SA" sz="2800" b="1" dirty="0" err="1" smtClean="0"/>
              <a:t>خمسات</a:t>
            </a:r>
            <a:r>
              <a:rPr lang="ar-SA" sz="2800" b="1" dirty="0" smtClean="0"/>
              <a:t>  </a:t>
            </a:r>
            <a:r>
              <a:rPr lang="ar-SA" sz="2800" b="1" dirty="0" smtClean="0"/>
              <a:t>---------- </a:t>
            </a:r>
          </a:p>
          <a:p>
            <a:endParaRPr lang="ar-SA" sz="2800" b="1" dirty="0"/>
          </a:p>
          <a:p>
            <a:r>
              <a:rPr lang="ar-SA" sz="2800" b="1" dirty="0" smtClean="0"/>
              <a:t>سبع </a:t>
            </a:r>
            <a:r>
              <a:rPr lang="ar-SA" sz="2800" b="1" dirty="0" err="1" smtClean="0"/>
              <a:t>خمسات</a:t>
            </a:r>
            <a:r>
              <a:rPr lang="ar-SA" sz="2800" b="1" dirty="0" smtClean="0"/>
              <a:t> --------- </a:t>
            </a:r>
            <a:endParaRPr lang="ar-SA" sz="2800" b="1" dirty="0" smtClean="0"/>
          </a:p>
          <a:p>
            <a:endParaRPr lang="ar-SA" sz="2800" b="1" dirty="0"/>
          </a:p>
          <a:p>
            <a:r>
              <a:rPr lang="ar-SA" sz="2800" b="1" dirty="0" err="1" smtClean="0"/>
              <a:t>اربع</a:t>
            </a:r>
            <a:r>
              <a:rPr lang="ar-SA" sz="2800" b="1" dirty="0" smtClean="0"/>
              <a:t> </a:t>
            </a:r>
            <a:r>
              <a:rPr lang="ar-SA" sz="2800" b="1" dirty="0" smtClean="0"/>
              <a:t>مرات 5 </a:t>
            </a:r>
            <a:r>
              <a:rPr lang="ar-SA" sz="2800" b="1" dirty="0" smtClean="0"/>
              <a:t>--------</a:t>
            </a:r>
            <a:endParaRPr lang="he-IL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879102"/>
            <a:ext cx="55086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اكتب التمرين المناسب وجد حاصل الضرب للتمارين</a:t>
            </a:r>
            <a:endParaRPr lang="he-IL" sz="2400" b="1" dirty="0"/>
          </a:p>
        </p:txBody>
      </p:sp>
      <p:sp>
        <p:nvSpPr>
          <p:cNvPr id="7" name="אליפסה 6"/>
          <p:cNvSpPr/>
          <p:nvPr/>
        </p:nvSpPr>
        <p:spPr>
          <a:xfrm>
            <a:off x="3851920" y="116632"/>
            <a:ext cx="1584176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بطاقة عمل</a:t>
            </a:r>
            <a:endParaRPr lang="he-IL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81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283</Words>
  <Application>Microsoft Office PowerPoint</Application>
  <PresentationFormat>‫הצגה על המסך (4:3)</PresentationFormat>
  <Paragraphs>102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שקופית 1</vt:lpstr>
      <vt:lpstr>שקופית 2</vt:lpstr>
      <vt:lpstr>بطاقة عمل</vt:lpstr>
      <vt:lpstr>שקופית 4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4</cp:revision>
  <dcterms:created xsi:type="dcterms:W3CDTF">2020-03-28T17:39:00Z</dcterms:created>
  <dcterms:modified xsi:type="dcterms:W3CDTF">2020-03-28T17:50:11Z</dcterms:modified>
</cp:coreProperties>
</file>