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8" r:id="rId2"/>
    <p:sldId id="256" r:id="rId3"/>
    <p:sldId id="279" r:id="rId4"/>
    <p:sldId id="287" r:id="rId5"/>
    <p:sldId id="272" r:id="rId6"/>
    <p:sldId id="280" r:id="rId7"/>
    <p:sldId id="289" r:id="rId8"/>
    <p:sldId id="273" r:id="rId9"/>
    <p:sldId id="281" r:id="rId10"/>
    <p:sldId id="290" r:id="rId11"/>
    <p:sldId id="274" r:id="rId12"/>
    <p:sldId id="282" r:id="rId13"/>
    <p:sldId id="291" r:id="rId14"/>
    <p:sldId id="275" r:id="rId15"/>
    <p:sldId id="283" r:id="rId16"/>
    <p:sldId id="292" r:id="rId17"/>
    <p:sldId id="276" r:id="rId18"/>
    <p:sldId id="284" r:id="rId19"/>
    <p:sldId id="293" r:id="rId20"/>
    <p:sldId id="277" r:id="rId21"/>
    <p:sldId id="285" r:id="rId22"/>
    <p:sldId id="294" r:id="rId23"/>
    <p:sldId id="278" r:id="rId24"/>
    <p:sldId id="286" r:id="rId25"/>
    <p:sldId id="295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96" r:id="rId36"/>
    <p:sldId id="301" r:id="rId37"/>
    <p:sldId id="268" r:id="rId38"/>
    <p:sldId id="297" r:id="rId39"/>
    <p:sldId id="302" r:id="rId40"/>
    <p:sldId id="269" r:id="rId41"/>
    <p:sldId id="298" r:id="rId42"/>
    <p:sldId id="303" r:id="rId43"/>
    <p:sldId id="270" r:id="rId44"/>
    <p:sldId id="299" r:id="rId45"/>
    <p:sldId id="304" r:id="rId46"/>
    <p:sldId id="271" r:id="rId47"/>
    <p:sldId id="300" r:id="rId48"/>
    <p:sldId id="305" r:id="rId4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4470-B00C-499E-A307-998DEF62E13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0C7B-2EF7-4201-A7BE-668DE26EC8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798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4470-B00C-499E-A307-998DEF62E13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0C7B-2EF7-4201-A7BE-668DE26EC8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280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4470-B00C-499E-A307-998DEF62E13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0C7B-2EF7-4201-A7BE-668DE26EC8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868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4470-B00C-499E-A307-998DEF62E13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0C7B-2EF7-4201-A7BE-668DE26EC8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373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4470-B00C-499E-A307-998DEF62E13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0C7B-2EF7-4201-A7BE-668DE26EC8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308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4470-B00C-499E-A307-998DEF62E13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0C7B-2EF7-4201-A7BE-668DE26EC8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882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4470-B00C-499E-A307-998DEF62E13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0C7B-2EF7-4201-A7BE-668DE26EC8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892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4470-B00C-499E-A307-998DEF62E13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0C7B-2EF7-4201-A7BE-668DE26EC8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984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4470-B00C-499E-A307-998DEF62E13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0C7B-2EF7-4201-A7BE-668DE26EC8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072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4470-B00C-499E-A307-998DEF62E13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0C7B-2EF7-4201-A7BE-668DE26EC8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106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4470-B00C-499E-A307-998DEF62E13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60C7B-2EF7-4201-A7BE-668DE26EC8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326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4470-B00C-499E-A307-998DEF62E138}" type="datetimeFigureOut">
              <a:rPr lang="he-IL" smtClean="0"/>
              <a:t>כ"ח/אדר א/תשע"ט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60C7B-2EF7-4201-A7BE-668DE26EC8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130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image" Target="../media/image27.png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image" Target="../media/image30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image" Target="../media/image33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image" Target="../media/image36.png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image" Target="../media/image34.png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60318" y="1915522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Comic Sans MS" panose="030F0702030302020204" pitchFamily="66" charset="0"/>
              </a:rPr>
              <a:t>Food</a:t>
            </a:r>
            <a:endParaRPr lang="he-IL" sz="8800" dirty="0">
              <a:latin typeface="Comic Sans MS" panose="030F0702030302020204" pitchFamily="66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0375"/>
            <a:ext cx="4340352" cy="298762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408" y="-1"/>
            <a:ext cx="3843147" cy="310932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" y="0"/>
            <a:ext cx="4621857" cy="259689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1" y="3988573"/>
            <a:ext cx="4267200" cy="283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1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65" y="771143"/>
            <a:ext cx="4410457" cy="4898137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285" y="43447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>
            <a:hlinkClick r:id="rId2" action="ppaction://hlinksldjump"/>
          </p:cNvPr>
          <p:cNvSpPr/>
          <p:nvPr/>
        </p:nvSpPr>
        <p:spPr>
          <a:xfrm>
            <a:off x="2816352" y="4328160"/>
            <a:ext cx="2706624" cy="11704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fruit</a:t>
            </a:r>
            <a:endParaRPr lang="he-IL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מלבן מעוגל 5">
            <a:hlinkClick r:id="rId3" action="ppaction://hlinksldjump"/>
          </p:cNvPr>
          <p:cNvSpPr/>
          <p:nvPr/>
        </p:nvSpPr>
        <p:spPr>
          <a:xfrm>
            <a:off x="7662672" y="4328160"/>
            <a:ext cx="3163824" cy="117043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vegetables</a:t>
            </a:r>
            <a:endParaRPr lang="he-IL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20" y="892576"/>
            <a:ext cx="4681728" cy="283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82" y="985447"/>
            <a:ext cx="3447669" cy="462058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4" y="4938712"/>
            <a:ext cx="2952750" cy="15525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769" y="493871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65" y="771143"/>
            <a:ext cx="4410457" cy="4898137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285" y="43447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>
            <a:hlinkClick r:id="rId2" action="ppaction://hlinksldjump"/>
          </p:cNvPr>
          <p:cNvSpPr/>
          <p:nvPr/>
        </p:nvSpPr>
        <p:spPr>
          <a:xfrm>
            <a:off x="2816352" y="4328160"/>
            <a:ext cx="2706624" cy="11704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fruit</a:t>
            </a:r>
            <a:endParaRPr lang="he-IL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מלבן מעוגל 5">
            <a:hlinkClick r:id="rId3" action="ppaction://hlinksldjump"/>
          </p:cNvPr>
          <p:cNvSpPr/>
          <p:nvPr/>
        </p:nvSpPr>
        <p:spPr>
          <a:xfrm>
            <a:off x="7662672" y="4328160"/>
            <a:ext cx="3163824" cy="11704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vegetables</a:t>
            </a:r>
            <a:endParaRPr lang="he-IL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497" y="609600"/>
            <a:ext cx="5483679" cy="307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82" y="985447"/>
            <a:ext cx="3447669" cy="462058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4" y="4938712"/>
            <a:ext cx="2952750" cy="15525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769" y="493871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65" y="771143"/>
            <a:ext cx="4410457" cy="4898137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285" y="43447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>
            <a:hlinkClick r:id="rId2" action="ppaction://hlinksldjump"/>
          </p:cNvPr>
          <p:cNvSpPr/>
          <p:nvPr/>
        </p:nvSpPr>
        <p:spPr>
          <a:xfrm>
            <a:off x="2816352" y="4328160"/>
            <a:ext cx="2706624" cy="11704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meat</a:t>
            </a:r>
            <a:endParaRPr lang="he-IL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מלבן מעוגל 5">
            <a:hlinkClick r:id="rId3" action="ppaction://hlinksldjump"/>
          </p:cNvPr>
          <p:cNvSpPr/>
          <p:nvPr/>
        </p:nvSpPr>
        <p:spPr>
          <a:xfrm>
            <a:off x="7662672" y="4474464"/>
            <a:ext cx="2761488" cy="1024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meal</a:t>
            </a:r>
            <a:endParaRPr lang="he-IL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191" y="548641"/>
            <a:ext cx="5242560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82" y="985447"/>
            <a:ext cx="3447669" cy="462058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4" y="4938712"/>
            <a:ext cx="2952750" cy="15525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769" y="493871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65" y="771143"/>
            <a:ext cx="4410457" cy="4898137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285" y="43447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592" y="499872"/>
            <a:ext cx="3757232" cy="3121392"/>
          </a:xfrm>
          <a:prstGeom prst="rect">
            <a:avLst/>
          </a:prstGeom>
        </p:spPr>
      </p:pic>
      <p:sp>
        <p:nvSpPr>
          <p:cNvPr id="5" name="מלבן מעוגל 4">
            <a:hlinkClick r:id="rId3" action="ppaction://hlinksldjump"/>
          </p:cNvPr>
          <p:cNvSpPr/>
          <p:nvPr/>
        </p:nvSpPr>
        <p:spPr>
          <a:xfrm>
            <a:off x="2816352" y="4328160"/>
            <a:ext cx="2706624" cy="11704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Milk</a:t>
            </a:r>
            <a:endParaRPr lang="he-IL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מלבן מעוגל 5">
            <a:hlinkClick r:id="rId4" action="ppaction://hlinksldjump"/>
          </p:cNvPr>
          <p:cNvSpPr/>
          <p:nvPr/>
        </p:nvSpPr>
        <p:spPr>
          <a:xfrm>
            <a:off x="7906512" y="4315968"/>
            <a:ext cx="2706624" cy="11704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coffee</a:t>
            </a:r>
            <a:endParaRPr lang="he-IL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9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>
            <a:hlinkClick r:id="rId2" action="ppaction://hlinksldjump"/>
          </p:cNvPr>
          <p:cNvSpPr/>
          <p:nvPr/>
        </p:nvSpPr>
        <p:spPr>
          <a:xfrm>
            <a:off x="2816352" y="4328160"/>
            <a:ext cx="2706624" cy="11704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dairy</a:t>
            </a:r>
            <a:endParaRPr lang="he-IL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מלבן מעוגל 5">
            <a:hlinkClick r:id="rId3" action="ppaction://hlinksldjump"/>
          </p:cNvPr>
          <p:cNvSpPr/>
          <p:nvPr/>
        </p:nvSpPr>
        <p:spPr>
          <a:xfrm>
            <a:off x="7662672" y="4474464"/>
            <a:ext cx="2761488" cy="1024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daily</a:t>
            </a:r>
            <a:endParaRPr lang="he-IL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630" y="451104"/>
            <a:ext cx="4512786" cy="33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82" y="985447"/>
            <a:ext cx="3447669" cy="462058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4" y="4938712"/>
            <a:ext cx="2952750" cy="15525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769" y="493871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65" y="771143"/>
            <a:ext cx="4410457" cy="4898137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285" y="43447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>
            <a:hlinkClick r:id="rId2" action="ppaction://hlinksldjump"/>
          </p:cNvPr>
          <p:cNvSpPr/>
          <p:nvPr/>
        </p:nvSpPr>
        <p:spPr>
          <a:xfrm>
            <a:off x="2816352" y="4328160"/>
            <a:ext cx="2706624" cy="11704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biscuit</a:t>
            </a:r>
            <a:endParaRPr lang="he-IL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מלבן מעוגל 5">
            <a:hlinkClick r:id="rId3" action="ppaction://hlinksldjump"/>
          </p:cNvPr>
          <p:cNvSpPr/>
          <p:nvPr/>
        </p:nvSpPr>
        <p:spPr>
          <a:xfrm>
            <a:off x="7662672" y="4474464"/>
            <a:ext cx="2761488" cy="1024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sweets</a:t>
            </a:r>
            <a:endParaRPr lang="he-IL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424" y="563879"/>
            <a:ext cx="4340351" cy="34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82" y="985447"/>
            <a:ext cx="3447669" cy="462058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4" y="4938712"/>
            <a:ext cx="2952750" cy="15525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769" y="493871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65" y="771143"/>
            <a:ext cx="4410457" cy="4898137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285" y="43447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104" y="1678781"/>
            <a:ext cx="3584448" cy="327488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מלבן מעוגל 4"/>
          <p:cNvSpPr/>
          <p:nvPr/>
        </p:nvSpPr>
        <p:spPr>
          <a:xfrm>
            <a:off x="987552" y="292608"/>
            <a:ext cx="3011424" cy="6169152"/>
          </a:xfrm>
          <a:prstGeom prst="roundRect">
            <a:avLst/>
          </a:prstGeom>
          <a:solidFill>
            <a:srgbClr val="FF0000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047488" y="264222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cucumber</a:t>
            </a:r>
            <a:endParaRPr lang="he-IL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145024" y="174821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milk</a:t>
            </a:r>
            <a:endParaRPr lang="he-IL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145024" y="314286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tomato</a:t>
            </a:r>
            <a:endParaRPr lang="he-IL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145024" y="4626864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salt</a:t>
            </a:r>
            <a:endParaRPr lang="he-IL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987552" y="292608"/>
            <a:ext cx="3011424" cy="6169152"/>
          </a:xfrm>
          <a:prstGeom prst="roundRect">
            <a:avLst/>
          </a:prstGeom>
          <a:solidFill>
            <a:srgbClr val="FFFF00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145024" y="35356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chocolate</a:t>
            </a:r>
            <a:endParaRPr lang="he-IL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145024" y="174821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milk</a:t>
            </a:r>
            <a:endParaRPr lang="he-IL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145024" y="314286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eggs</a:t>
            </a:r>
            <a:endParaRPr lang="he-IL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145024" y="4626864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meat</a:t>
            </a:r>
            <a:endParaRPr lang="he-IL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176" y="1853184"/>
            <a:ext cx="3605924" cy="2929128"/>
          </a:xfrm>
          <a:prstGeom prst="rect">
            <a:avLst/>
          </a:prstGeom>
          <a:ln w="539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46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987552" y="292608"/>
            <a:ext cx="3011424" cy="6169152"/>
          </a:xfrm>
          <a:prstGeom prst="roundRect">
            <a:avLst/>
          </a:prstGeom>
          <a:solidFill>
            <a:srgbClr val="00B050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145024" y="35356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biscuit</a:t>
            </a:r>
            <a:endParaRPr lang="he-IL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145024" y="174821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milk</a:t>
            </a:r>
            <a:endParaRPr lang="he-IL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145024" y="314286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eggs</a:t>
            </a:r>
            <a:endParaRPr lang="he-IL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145024" y="4626864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cream</a:t>
            </a:r>
            <a:endParaRPr lang="he-IL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584" y="1664588"/>
            <a:ext cx="2743200" cy="3292055"/>
          </a:xfrm>
          <a:prstGeom prst="rect">
            <a:avLst/>
          </a:prstGeom>
          <a:ln w="666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0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987552" y="292608"/>
            <a:ext cx="3011424" cy="616915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145024" y="35356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tomato</a:t>
            </a:r>
            <a:endParaRPr lang="he-IL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145024" y="174821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bread</a:t>
            </a:r>
            <a:endParaRPr lang="he-IL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145024" y="314286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potato</a:t>
            </a:r>
            <a:endParaRPr lang="he-IL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145024" y="4626864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cheese</a:t>
            </a:r>
            <a:endParaRPr lang="he-IL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1966838"/>
            <a:ext cx="3637788" cy="2660026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30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82" y="985447"/>
            <a:ext cx="3447669" cy="462058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4" y="4938712"/>
            <a:ext cx="2952750" cy="15525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769" y="493871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987552" y="292608"/>
            <a:ext cx="3011424" cy="61691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145024" y="35356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tomato</a:t>
            </a:r>
            <a:endParaRPr lang="he-IL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145024" y="174821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orange</a:t>
            </a:r>
            <a:endParaRPr lang="he-IL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145024" y="314286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glass</a:t>
            </a:r>
            <a:endParaRPr lang="he-IL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145024" y="4626864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apple</a:t>
            </a:r>
            <a:endParaRPr lang="he-IL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138" y="2082736"/>
            <a:ext cx="2808103" cy="28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987552" y="292608"/>
            <a:ext cx="3011424" cy="6169152"/>
          </a:xfrm>
          <a:prstGeom prst="roundRect">
            <a:avLst/>
          </a:prstGeom>
          <a:solidFill>
            <a:srgbClr val="7030A0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145024" y="35356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cream</a:t>
            </a:r>
            <a:endParaRPr lang="he-IL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145024" y="174821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milk</a:t>
            </a:r>
            <a:endParaRPr lang="he-IL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145024" y="314286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fruits</a:t>
            </a:r>
            <a:endParaRPr lang="he-IL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145024" y="4626864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vegetables</a:t>
            </a:r>
            <a:endParaRPr lang="he-IL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609" y="1775927"/>
            <a:ext cx="3810911" cy="3034094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74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987552" y="292608"/>
            <a:ext cx="3011424" cy="6169152"/>
          </a:xfrm>
          <a:prstGeom prst="roundRect">
            <a:avLst/>
          </a:prstGeom>
          <a:solidFill>
            <a:srgbClr val="E62404"/>
          </a:solidFill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145024" y="35356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fruit</a:t>
            </a:r>
            <a:endParaRPr lang="he-IL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145024" y="174821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bread</a:t>
            </a:r>
            <a:endParaRPr lang="he-IL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145024" y="3142868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meat</a:t>
            </a:r>
            <a:endParaRPr lang="he-IL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145024" y="4626864"/>
            <a:ext cx="1975104" cy="11704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vegetables</a:t>
            </a:r>
            <a:endParaRPr lang="he-IL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008" y="1748218"/>
            <a:ext cx="3601763" cy="3151543"/>
          </a:xfrm>
          <a:prstGeom prst="rect">
            <a:avLst/>
          </a:prstGeom>
          <a:ln w="603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51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85344"/>
            <a:ext cx="6217920" cy="4137744"/>
          </a:xfrm>
          <a:prstGeom prst="rect">
            <a:avLst/>
          </a:prstGeom>
        </p:spPr>
      </p:pic>
      <p:sp>
        <p:nvSpPr>
          <p:cNvPr id="5" name="אליפסה 4"/>
          <p:cNvSpPr/>
          <p:nvPr/>
        </p:nvSpPr>
        <p:spPr>
          <a:xfrm>
            <a:off x="2865120" y="2875872"/>
            <a:ext cx="3133344" cy="25237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chips</a:t>
            </a:r>
            <a:endParaRPr lang="he-IL" sz="6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4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277" y="501586"/>
            <a:ext cx="3028950" cy="15144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102" y="2717481"/>
            <a:ext cx="2905125" cy="157162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3377184" y="3174110"/>
            <a:ext cx="1658112" cy="6583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eat</a:t>
            </a:r>
            <a:endParaRPr lang="he-IL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8646033" y="3289934"/>
            <a:ext cx="1658112" cy="6583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with</a:t>
            </a:r>
            <a:endParaRPr lang="he-IL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תמונה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6963" y="4608577"/>
            <a:ext cx="2759482" cy="1644491"/>
          </a:xfrm>
          <a:prstGeom prst="rect">
            <a:avLst/>
          </a:prstGeom>
        </p:spPr>
      </p:pic>
      <p:pic>
        <p:nvPicPr>
          <p:cNvPr id="3" name="תמונה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2714" y="4608577"/>
            <a:ext cx="2964025" cy="16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82" y="985447"/>
            <a:ext cx="3447669" cy="462058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4" y="4938712"/>
            <a:ext cx="2952750" cy="15525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769" y="493871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65" y="771143"/>
            <a:ext cx="4410457" cy="4898137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285" y="43447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102" y="2717481"/>
            <a:ext cx="2905125" cy="157162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3377184" y="3289934"/>
            <a:ext cx="1658112" cy="6583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eat</a:t>
            </a:r>
            <a:endParaRPr lang="he-IL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8646033" y="3289934"/>
            <a:ext cx="1658112" cy="6583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with</a:t>
            </a:r>
            <a:endParaRPr lang="he-IL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901" y="336613"/>
            <a:ext cx="2295525" cy="1990725"/>
          </a:xfrm>
          <a:prstGeom prst="rect">
            <a:avLst/>
          </a:prstGeom>
        </p:spPr>
      </p:pic>
      <p:pic>
        <p:nvPicPr>
          <p:cNvPr id="3" name="תמונה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180" y="4468275"/>
            <a:ext cx="2145978" cy="2139881"/>
          </a:xfrm>
          <a:prstGeom prst="rect">
            <a:avLst/>
          </a:prstGeom>
        </p:spPr>
      </p:pic>
      <p:pic>
        <p:nvPicPr>
          <p:cNvPr id="4" name="תמונה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9424" y="4812720"/>
            <a:ext cx="2761727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82" y="985447"/>
            <a:ext cx="3447669" cy="462058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4" y="4938712"/>
            <a:ext cx="2952750" cy="15525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769" y="493871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65" y="771143"/>
            <a:ext cx="4410457" cy="4898137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285" y="43447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65" y="771143"/>
            <a:ext cx="4410457" cy="4898137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285" y="43447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102" y="2717481"/>
            <a:ext cx="2905125" cy="157162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3377184" y="3294124"/>
            <a:ext cx="1658112" cy="6583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eat</a:t>
            </a:r>
            <a:endParaRPr lang="he-IL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8646033" y="3289934"/>
            <a:ext cx="1658112" cy="6583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with</a:t>
            </a:r>
            <a:endParaRPr lang="he-IL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739" y="565404"/>
            <a:ext cx="2609850" cy="1752600"/>
          </a:xfrm>
          <a:prstGeom prst="rect">
            <a:avLst/>
          </a:prstGeom>
        </p:spPr>
      </p:pic>
      <p:pic>
        <p:nvPicPr>
          <p:cNvPr id="2" name="תמונה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920" y="4688583"/>
            <a:ext cx="2619375" cy="1743075"/>
          </a:xfrm>
          <a:prstGeom prst="rect">
            <a:avLst/>
          </a:prstGeom>
        </p:spPr>
      </p:pic>
      <p:pic>
        <p:nvPicPr>
          <p:cNvPr id="4" name="תמונה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7443" y="4490179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82" y="985447"/>
            <a:ext cx="3447669" cy="462058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4" y="4938712"/>
            <a:ext cx="2952750" cy="15525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769" y="493871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65" y="771143"/>
            <a:ext cx="4410457" cy="4898137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285" y="43447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102" y="2717481"/>
            <a:ext cx="2905125" cy="157162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3377184" y="3289934"/>
            <a:ext cx="1658112" cy="6583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eat</a:t>
            </a:r>
            <a:endParaRPr lang="he-IL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8646033" y="3289934"/>
            <a:ext cx="1658112" cy="6583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with</a:t>
            </a:r>
            <a:endParaRPr lang="he-IL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76" y="411670"/>
            <a:ext cx="2619375" cy="1743075"/>
          </a:xfrm>
          <a:prstGeom prst="rect">
            <a:avLst/>
          </a:prstGeom>
        </p:spPr>
      </p:pic>
      <p:pic>
        <p:nvPicPr>
          <p:cNvPr id="3" name="תמונה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034" y="4851842"/>
            <a:ext cx="2857500" cy="1600200"/>
          </a:xfrm>
          <a:prstGeom prst="rect">
            <a:avLst/>
          </a:prstGeom>
        </p:spPr>
      </p:pic>
      <p:pic>
        <p:nvPicPr>
          <p:cNvPr id="4" name="תמונה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6295" y="4851842"/>
            <a:ext cx="315800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82" y="985447"/>
            <a:ext cx="3447669" cy="462058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4" y="4938712"/>
            <a:ext cx="2952750" cy="15525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769" y="493871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65" y="771143"/>
            <a:ext cx="4410457" cy="4898137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285" y="43447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102" y="2717481"/>
            <a:ext cx="2905125" cy="157162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3377184" y="3281932"/>
            <a:ext cx="1658112" cy="6583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eat</a:t>
            </a:r>
            <a:endParaRPr lang="he-IL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8646033" y="3289934"/>
            <a:ext cx="1658112" cy="6583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with</a:t>
            </a:r>
            <a:endParaRPr lang="he-IL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60" y="382333"/>
            <a:ext cx="2636139" cy="2143125"/>
          </a:xfrm>
          <a:prstGeom prst="rect">
            <a:avLst/>
          </a:prstGeom>
        </p:spPr>
      </p:pic>
      <p:pic>
        <p:nvPicPr>
          <p:cNvPr id="2" name="תמונה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307" y="4406071"/>
            <a:ext cx="2145978" cy="2139881"/>
          </a:xfrm>
          <a:prstGeom prst="rect">
            <a:avLst/>
          </a:prstGeom>
        </p:spPr>
      </p:pic>
      <p:pic>
        <p:nvPicPr>
          <p:cNvPr id="4" name="תמונה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3603" y="4625526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82" y="985447"/>
            <a:ext cx="3447669" cy="462058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04" y="4938712"/>
            <a:ext cx="2952750" cy="15525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769" y="493871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65" y="771143"/>
            <a:ext cx="4410457" cy="4898137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285" y="43447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>
            <a:hlinkClick r:id="rId2" action="ppaction://hlinksldjump"/>
          </p:cNvPr>
          <p:cNvSpPr/>
          <p:nvPr/>
        </p:nvSpPr>
        <p:spPr>
          <a:xfrm>
            <a:off x="2816352" y="4328160"/>
            <a:ext cx="2706624" cy="11704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tomato</a:t>
            </a:r>
            <a:endParaRPr lang="he-IL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מלבן מעוגל 5">
            <a:hlinkClick r:id="rId3" action="ppaction://hlinksldjump"/>
          </p:cNvPr>
          <p:cNvSpPr/>
          <p:nvPr/>
        </p:nvSpPr>
        <p:spPr>
          <a:xfrm>
            <a:off x="7906512" y="4315968"/>
            <a:ext cx="2706624" cy="11704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potato</a:t>
            </a:r>
            <a:endParaRPr lang="he-IL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424" y="999744"/>
            <a:ext cx="4096511" cy="23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82" y="985447"/>
            <a:ext cx="3447669" cy="462058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4" y="4938712"/>
            <a:ext cx="2952750" cy="15525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769" y="493871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965" y="771143"/>
            <a:ext cx="4410457" cy="4898137"/>
          </a:xfrm>
          <a:prstGeom prst="rect">
            <a:avLst/>
          </a:prstGeom>
        </p:spPr>
      </p:pic>
      <p:pic>
        <p:nvPicPr>
          <p:cNvPr id="5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285" y="43447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>
            <a:hlinkClick r:id="rId2" action="ppaction://hlinksldjump"/>
          </p:cNvPr>
          <p:cNvSpPr/>
          <p:nvPr/>
        </p:nvSpPr>
        <p:spPr>
          <a:xfrm>
            <a:off x="2816352" y="4328160"/>
            <a:ext cx="2706624" cy="11704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lettuce</a:t>
            </a:r>
            <a:endParaRPr lang="he-IL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מלבן מעוגל 5">
            <a:hlinkClick r:id="rId3" action="ppaction://hlinksldjump"/>
          </p:cNvPr>
          <p:cNvSpPr/>
          <p:nvPr/>
        </p:nvSpPr>
        <p:spPr>
          <a:xfrm>
            <a:off x="7662672" y="4328160"/>
            <a:ext cx="3163824" cy="117043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cucumber</a:t>
            </a:r>
            <a:endParaRPr lang="he-IL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573" y="646177"/>
            <a:ext cx="2830258" cy="283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82" y="985447"/>
            <a:ext cx="3447669" cy="462058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4" y="4938712"/>
            <a:ext cx="2952750" cy="15525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769" y="493871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1" anchor="ctr"/>
      <a:lstStyle>
        <a:defPPr algn="ctr">
          <a:defRPr sz="2800" dirty="0" smtClean="0">
            <a:solidFill>
              <a:schemeClr val="tx1"/>
            </a:solidFill>
            <a:latin typeface="Comic Sans MS" panose="030F0702030302020204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56</Words>
  <Application>Microsoft Office PowerPoint</Application>
  <PresentationFormat>מסך רחב</PresentationFormat>
  <Paragraphs>56</Paragraphs>
  <Slides>48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Comic Sans MS</vt:lpstr>
      <vt:lpstr>Times New Roman</vt:lpstr>
      <vt:lpstr>ערכת נושא Office</vt:lpstr>
      <vt:lpstr>Food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huda ghanayem</dc:creator>
  <cp:lastModifiedBy>huda ghanayem</cp:lastModifiedBy>
  <cp:revision>35</cp:revision>
  <dcterms:created xsi:type="dcterms:W3CDTF">2019-03-04T07:21:18Z</dcterms:created>
  <dcterms:modified xsi:type="dcterms:W3CDTF">2019-03-05T07:08:14Z</dcterms:modified>
</cp:coreProperties>
</file>