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59" r:id="rId6"/>
    <p:sldId id="263"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ادم امين القرناوي" initials="ادم"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ordwall.net/play/9864/694/26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E339DA-3DC4-4F11-83F4-52080E6FCFDE}"/>
              </a:ext>
            </a:extLst>
          </p:cNvPr>
          <p:cNvSpPr>
            <a:spLocks noGrp="1"/>
          </p:cNvSpPr>
          <p:nvPr>
            <p:ph type="ctrTitle"/>
          </p:nvPr>
        </p:nvSpPr>
        <p:spPr>
          <a:xfrm>
            <a:off x="2100115" y="0"/>
            <a:ext cx="8915399" cy="2262781"/>
          </a:xfrm>
        </p:spPr>
        <p:txBody>
          <a:bodyPr/>
          <a:lstStyle/>
          <a:p>
            <a:pPr algn="ctr"/>
            <a:r>
              <a:rPr lang="ar-SA" dirty="0">
                <a:solidFill>
                  <a:schemeClr val="accent1"/>
                </a:solidFill>
              </a:rPr>
              <a:t>تَربِيَة إسلاميّة  </a:t>
            </a:r>
            <a:br>
              <a:rPr lang="ar-SA" dirty="0">
                <a:solidFill>
                  <a:schemeClr val="accent1"/>
                </a:solidFill>
              </a:rPr>
            </a:br>
            <a:r>
              <a:rPr lang="ar-SA" dirty="0">
                <a:solidFill>
                  <a:schemeClr val="accent1"/>
                </a:solidFill>
              </a:rPr>
              <a:t>دَرْسُنا : مِنْ أسماءِ يَومِ القيامةِ</a:t>
            </a:r>
            <a:endParaRPr lang="he-IL" dirty="0">
              <a:solidFill>
                <a:schemeClr val="accent1"/>
              </a:solidFill>
            </a:endParaRPr>
          </a:p>
        </p:txBody>
      </p:sp>
      <p:pic>
        <p:nvPicPr>
          <p:cNvPr id="5" name="Picture 4">
            <a:extLst>
              <a:ext uri="{FF2B5EF4-FFF2-40B4-BE49-F238E27FC236}">
                <a16:creationId xmlns="" xmlns:a16="http://schemas.microsoft.com/office/drawing/2014/main" id="{7B2ACECA-D3AA-4A87-9F5F-4638649B1A78}"/>
              </a:ext>
            </a:extLst>
          </p:cNvPr>
          <p:cNvPicPr>
            <a:picLocks noChangeAspect="1"/>
          </p:cNvPicPr>
          <p:nvPr/>
        </p:nvPicPr>
        <p:blipFill>
          <a:blip r:embed="rId2"/>
          <a:stretch>
            <a:fillRect/>
          </a:stretch>
        </p:blipFill>
        <p:spPr>
          <a:xfrm>
            <a:off x="4030870" y="2570922"/>
            <a:ext cx="4636051" cy="3477038"/>
          </a:xfrm>
          <a:prstGeom prst="rect">
            <a:avLst/>
          </a:prstGeom>
        </p:spPr>
      </p:pic>
    </p:spTree>
    <p:extLst>
      <p:ext uri="{BB962C8B-B14F-4D97-AF65-F5344CB8AC3E}">
        <p14:creationId xmlns:p14="http://schemas.microsoft.com/office/powerpoint/2010/main" val="318079745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A040C2C-B414-475B-91C9-FCC50B221E7F}"/>
              </a:ext>
            </a:extLst>
          </p:cNvPr>
          <p:cNvSpPr>
            <a:spLocks noGrp="1"/>
          </p:cNvSpPr>
          <p:nvPr>
            <p:ph type="title"/>
          </p:nvPr>
        </p:nvSpPr>
        <p:spPr>
          <a:xfrm>
            <a:off x="2716696" y="624109"/>
            <a:ext cx="8787916" cy="5432134"/>
          </a:xfrm>
        </p:spPr>
        <p:txBody>
          <a:bodyPr>
            <a:normAutofit fontScale="90000"/>
          </a:bodyPr>
          <a:lstStyle/>
          <a:p>
            <a:pPr algn="r"/>
            <a:r>
              <a:rPr lang="ar-SA" sz="6000" dirty="0" smtClean="0">
                <a:solidFill>
                  <a:srgbClr val="202122"/>
                </a:solidFill>
                <a:latin typeface="Arial" panose="020B0604020202020204" pitchFamily="34" charset="0"/>
              </a:rPr>
              <a:t> </a:t>
            </a:r>
            <a:br>
              <a:rPr lang="ar-SA" sz="6000" dirty="0" smtClean="0">
                <a:solidFill>
                  <a:srgbClr val="202122"/>
                </a:solidFill>
                <a:latin typeface="Arial" panose="020B0604020202020204" pitchFamily="34" charset="0"/>
              </a:rPr>
            </a:br>
            <a:r>
              <a:rPr lang="ar-SA" sz="5400" b="1" dirty="0">
                <a:solidFill>
                  <a:srgbClr val="FF0000"/>
                </a:solidFill>
              </a:rPr>
              <a:t>يوم </a:t>
            </a:r>
            <a:r>
              <a:rPr lang="ar-SA" sz="5400" b="1" dirty="0" smtClean="0">
                <a:solidFill>
                  <a:srgbClr val="FF0000"/>
                </a:solidFill>
              </a:rPr>
              <a:t>القيامة:</a:t>
            </a:r>
            <a:r>
              <a:rPr lang="ar-SA" sz="5400" dirty="0"/>
              <a:t> هو اليوم الذي يأتي بعد نهاية الحياة الدنيا، وهلاك جميع الأحياء؛ فلا يبقى أحد سوى الله -تعالى- </a:t>
            </a:r>
            <a:r>
              <a:rPr lang="ar-SA" sz="5400" dirty="0" smtClean="0"/>
              <a:t>ولا يعلم توقيته الا الله </a:t>
            </a:r>
            <a:br>
              <a:rPr lang="ar-SA" sz="5400" dirty="0" smtClean="0"/>
            </a:br>
            <a:r>
              <a:rPr lang="ar-SA" sz="6000" dirty="0" smtClean="0">
                <a:solidFill>
                  <a:srgbClr val="202122"/>
                </a:solidFill>
                <a:latin typeface="Arial" panose="020B0604020202020204" pitchFamily="34" charset="0"/>
              </a:rPr>
              <a:t/>
            </a:r>
            <a:br>
              <a:rPr lang="ar-SA" sz="6000" dirty="0" smtClean="0">
                <a:solidFill>
                  <a:srgbClr val="202122"/>
                </a:solidFill>
                <a:latin typeface="Arial" panose="020B0604020202020204" pitchFamily="34" charset="0"/>
              </a:rPr>
            </a:br>
            <a:r>
              <a:rPr lang="ar-SA" dirty="0">
                <a:solidFill>
                  <a:srgbClr val="202122"/>
                </a:solidFill>
                <a:latin typeface="Arial" panose="020B0604020202020204" pitchFamily="34" charset="0"/>
              </a:rPr>
              <a:t>   </a:t>
            </a:r>
            <a:endParaRPr lang="he-IL" dirty="0"/>
          </a:p>
        </p:txBody>
      </p:sp>
    </p:spTree>
    <p:extLst>
      <p:ext uri="{BB962C8B-B14F-4D97-AF65-F5344CB8AC3E}">
        <p14:creationId xmlns:p14="http://schemas.microsoft.com/office/powerpoint/2010/main" val="94071173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a:bodyPr>
          <a:lstStyle/>
          <a:p>
            <a:r>
              <a:rPr lang="ar-SA" sz="3600" b="1" dirty="0">
                <a:solidFill>
                  <a:srgbClr val="202122"/>
                </a:solidFill>
                <a:latin typeface="Arial" panose="020B0604020202020204" pitchFamily="34" charset="0"/>
              </a:rPr>
              <a:t>يؤمن المسلمون بيوم القيامة، ويسمونه بمجموعة من الأسماء تشمل اليوم الآخر ويوم الحساب   </a:t>
            </a:r>
            <a:endParaRPr lang="he-IL" sz="3600" b="1" dirty="0"/>
          </a:p>
        </p:txBody>
      </p:sp>
    </p:spTree>
    <p:extLst>
      <p:ext uri="{BB962C8B-B14F-4D97-AF65-F5344CB8AC3E}">
        <p14:creationId xmlns:p14="http://schemas.microsoft.com/office/powerpoint/2010/main" val="146999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0F03DB8-9765-4E3C-BEAC-D144F6C6D020}"/>
              </a:ext>
            </a:extLst>
          </p:cNvPr>
          <p:cNvSpPr/>
          <p:nvPr/>
        </p:nvSpPr>
        <p:spPr>
          <a:xfrm>
            <a:off x="1596788" y="327547"/>
            <a:ext cx="10277160" cy="5632311"/>
          </a:xfrm>
          <a:prstGeom prst="rect">
            <a:avLst/>
          </a:prstGeom>
        </p:spPr>
        <p:txBody>
          <a:bodyPr wrap="square">
            <a:spAutoFit/>
          </a:bodyPr>
          <a:lstStyle/>
          <a:p>
            <a:pPr algn="ctr"/>
            <a:r>
              <a:rPr lang="ar-SA" sz="4000" b="1" dirty="0">
                <a:solidFill>
                  <a:schemeClr val="accent1">
                    <a:lumMod val="60000"/>
                    <a:lumOff val="40000"/>
                  </a:schemeClr>
                </a:solidFill>
                <a:latin typeface="Tahoma" panose="020B0604030504040204" pitchFamily="34" charset="0"/>
              </a:rPr>
              <a:t>أسماء يوم القيامة : </a:t>
            </a:r>
          </a:p>
          <a:p>
            <a:pPr algn="r"/>
            <a:r>
              <a:rPr lang="ar-SA" sz="3200" b="1" dirty="0">
                <a:solidFill>
                  <a:srgbClr val="212529"/>
                </a:solidFill>
                <a:latin typeface="Tahoma" panose="020B0604030504040204" pitchFamily="34" charset="0"/>
              </a:rPr>
              <a:t>ذكر في القرآن الكريم العديد من الأسماء التي يقصد بها يوم القيامة، فقد سميت عدد من السور القرآنية بأسماء يوم القيامة </a:t>
            </a:r>
            <a:r>
              <a:rPr lang="ar-SA" sz="3200" b="1" dirty="0" smtClean="0">
                <a:solidFill>
                  <a:srgbClr val="212529"/>
                </a:solidFill>
                <a:latin typeface="Tahoma" panose="020B0604030504040204" pitchFamily="34" charset="0"/>
              </a:rPr>
              <a:t>مثل:</a:t>
            </a:r>
          </a:p>
          <a:p>
            <a:pPr algn="r"/>
            <a:r>
              <a:rPr lang="ar-SA" sz="3200" b="1" dirty="0" smtClean="0">
                <a:solidFill>
                  <a:srgbClr val="212529"/>
                </a:solidFill>
                <a:latin typeface="Tahoma" panose="020B0604030504040204" pitchFamily="34" charset="0"/>
              </a:rPr>
              <a:t> </a:t>
            </a:r>
            <a:r>
              <a:rPr lang="ar-SA" sz="3200" b="1" dirty="0">
                <a:solidFill>
                  <a:srgbClr val="212529"/>
                </a:solidFill>
                <a:latin typeface="Tahoma" panose="020B0604030504040204" pitchFamily="34" charset="0"/>
              </a:rPr>
              <a:t>سورة القارعة والغاشية والجاثية والحاقة والواقعة، كما ورد في القرآن الكريم عدد من الألفاظ وقد أشار سيدنا النبي محمد صل الله عليه وآله وسلم أن هذه الألفاظ المقصود بها يوم القيامة منها ما يلي :</a:t>
            </a:r>
          </a:p>
          <a:p>
            <a:r>
              <a:rPr lang="ar-SA" sz="3200" b="1" dirty="0">
                <a:solidFill>
                  <a:srgbClr val="212529"/>
                </a:solidFill>
                <a:latin typeface="Tahoma" panose="020B0604030504040204" pitchFamily="34" charset="0"/>
              </a:rPr>
              <a:t>                                                                      </a:t>
            </a:r>
            <a:r>
              <a:rPr lang="ar-SA" sz="3200" dirty="0"/>
              <a:t/>
            </a:r>
            <a:br>
              <a:rPr lang="ar-SA" sz="3200" dirty="0"/>
            </a:br>
            <a:r>
              <a:rPr lang="ar-SA" sz="3200" dirty="0"/>
              <a:t/>
            </a:r>
            <a:br>
              <a:rPr lang="ar-SA" sz="3200" dirty="0"/>
            </a:br>
            <a:endParaRPr lang="he-IL" sz="3200" dirty="0"/>
          </a:p>
        </p:txBody>
      </p:sp>
    </p:spTree>
    <p:extLst>
      <p:ext uri="{BB962C8B-B14F-4D97-AF65-F5344CB8AC3E}">
        <p14:creationId xmlns:p14="http://schemas.microsoft.com/office/powerpoint/2010/main" val="19419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298A133-EB33-49E7-8503-74EDC5FA3F0C}"/>
              </a:ext>
            </a:extLst>
          </p:cNvPr>
          <p:cNvPicPr>
            <a:picLocks noChangeAspect="1"/>
          </p:cNvPicPr>
          <p:nvPr/>
        </p:nvPicPr>
        <p:blipFill>
          <a:blip r:embed="rId2"/>
          <a:stretch>
            <a:fillRect/>
          </a:stretch>
        </p:blipFill>
        <p:spPr>
          <a:xfrm>
            <a:off x="2285999" y="571500"/>
            <a:ext cx="8633791" cy="6107596"/>
          </a:xfrm>
          <a:prstGeom prst="rect">
            <a:avLst/>
          </a:prstGeom>
        </p:spPr>
      </p:pic>
    </p:spTree>
    <p:extLst>
      <p:ext uri="{BB962C8B-B14F-4D97-AF65-F5344CB8AC3E}">
        <p14:creationId xmlns:p14="http://schemas.microsoft.com/office/powerpoint/2010/main" val="74181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44053" y="624110"/>
            <a:ext cx="7465475" cy="1027269"/>
          </a:xfrm>
        </p:spPr>
        <p:txBody>
          <a:bodyPr/>
          <a:lstStyle/>
          <a:p>
            <a:r>
              <a:rPr lang="ar-SA" b="1" dirty="0">
                <a:solidFill>
                  <a:srgbClr val="FF0000"/>
                </a:solidFill>
              </a:rPr>
              <a:t>الأحداث التي تحصل يوم </a:t>
            </a:r>
            <a:r>
              <a:rPr lang="ar-SA" b="1" dirty="0" smtClean="0">
                <a:solidFill>
                  <a:srgbClr val="FF0000"/>
                </a:solidFill>
              </a:rPr>
              <a:t>القيامة: </a:t>
            </a:r>
            <a:endParaRPr lang="he-IL" b="1" dirty="0">
              <a:solidFill>
                <a:srgbClr val="FF0000"/>
              </a:solidFill>
            </a:endParaRPr>
          </a:p>
        </p:txBody>
      </p:sp>
      <p:sp>
        <p:nvSpPr>
          <p:cNvPr id="3" name="מציין מיקום תוכן 2"/>
          <p:cNvSpPr>
            <a:spLocks noGrp="1"/>
          </p:cNvSpPr>
          <p:nvPr>
            <p:ph idx="1"/>
          </p:nvPr>
        </p:nvSpPr>
        <p:spPr>
          <a:xfrm>
            <a:off x="2534621" y="1533098"/>
            <a:ext cx="8915400" cy="4976883"/>
          </a:xfrm>
        </p:spPr>
        <p:txBody>
          <a:bodyPr>
            <a:noAutofit/>
          </a:bodyPr>
          <a:lstStyle/>
          <a:p>
            <a:r>
              <a:rPr lang="ar-SA" sz="2400" dirty="0" smtClean="0"/>
              <a:t>النفخ </a:t>
            </a:r>
            <a:r>
              <a:rPr lang="ar-SA" sz="2400" dirty="0"/>
              <a:t>في الصور</a:t>
            </a:r>
          </a:p>
          <a:p>
            <a:r>
              <a:rPr lang="ar-SA" sz="2400" dirty="0"/>
              <a:t>البعث والنشور</a:t>
            </a:r>
          </a:p>
          <a:p>
            <a:r>
              <a:rPr lang="ar-SA" sz="2400" dirty="0"/>
              <a:t>أرض المحشر</a:t>
            </a:r>
          </a:p>
          <a:p>
            <a:r>
              <a:rPr lang="ar-SA" sz="2400" dirty="0"/>
              <a:t>الشفاعة</a:t>
            </a:r>
          </a:p>
          <a:p>
            <a:r>
              <a:rPr lang="ar-SA" sz="2400" dirty="0"/>
              <a:t>الحساب والجزاء</a:t>
            </a:r>
          </a:p>
          <a:p>
            <a:r>
              <a:rPr lang="ar-SA" sz="2400" dirty="0"/>
              <a:t>الميزان</a:t>
            </a:r>
          </a:p>
          <a:p>
            <a:r>
              <a:rPr lang="ar-SA" sz="2400" dirty="0"/>
              <a:t>الحوض والصراط</a:t>
            </a:r>
          </a:p>
          <a:p>
            <a:r>
              <a:rPr lang="ar-SA" sz="2400" dirty="0"/>
              <a:t>الجنة </a:t>
            </a:r>
            <a:r>
              <a:rPr lang="ar-SA" sz="2400" dirty="0" smtClean="0"/>
              <a:t>والنار </a:t>
            </a:r>
            <a:endParaRPr lang="he-IL" sz="2400" dirty="0"/>
          </a:p>
        </p:txBody>
      </p:sp>
    </p:spTree>
    <p:extLst>
      <p:ext uri="{BB962C8B-B14F-4D97-AF65-F5344CB8AC3E}">
        <p14:creationId xmlns:p14="http://schemas.microsoft.com/office/powerpoint/2010/main" val="216905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3BF1A24-28FB-4D00-B531-3927804BC9B2}"/>
              </a:ext>
            </a:extLst>
          </p:cNvPr>
          <p:cNvSpPr>
            <a:spLocks noGrp="1"/>
          </p:cNvSpPr>
          <p:nvPr>
            <p:ph idx="1"/>
          </p:nvPr>
        </p:nvSpPr>
        <p:spPr/>
        <p:txBody>
          <a:bodyPr/>
          <a:lstStyle/>
          <a:p>
            <a:endParaRPr lang="he-IL" dirty="0"/>
          </a:p>
        </p:txBody>
      </p:sp>
      <p:sp>
        <p:nvSpPr>
          <p:cNvPr id="5" name="Oval 4">
            <a:extLst>
              <a:ext uri="{FF2B5EF4-FFF2-40B4-BE49-F238E27FC236}">
                <a16:creationId xmlns="" xmlns:a16="http://schemas.microsoft.com/office/drawing/2014/main" id="{21A1C024-D7EF-4B16-B7AA-0519337426B5}"/>
              </a:ext>
            </a:extLst>
          </p:cNvPr>
          <p:cNvSpPr/>
          <p:nvPr/>
        </p:nvSpPr>
        <p:spPr>
          <a:xfrm>
            <a:off x="1908313" y="368688"/>
            <a:ext cx="9329530" cy="5460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قُلْ مَنْ حَرَّمَ زِينَةَ اللَّهِ الَّتِي أَخْرَجَ لِعِبَادِهِ وَالطَّيِّبَاتِ مِنَ الرِّزْقِ قُلْ هِيَ لِلَّذِينَ آمَنُوا فِي الْحَيَاةِ الدُّنْيَا خَالِصَةً يَوْمَ الْقِيَامَةِ كَذَلِكَ نُفَصِّلُ الْآيَاتِ لِقَوْمٍ يَعْلَمُونَ ﴾ [الأعراف: 32]</a:t>
            </a:r>
            <a:endParaRPr lang="en-US" dirty="0"/>
          </a:p>
          <a:p>
            <a:pPr algn="ctr"/>
            <a:r>
              <a:rPr lang="ar-SA" dirty="0"/>
              <a:t>صدق الله العظيم </a:t>
            </a:r>
            <a:endParaRPr lang="he-IL" dirty="0"/>
          </a:p>
        </p:txBody>
      </p:sp>
    </p:spTree>
    <p:extLst>
      <p:ext uri="{BB962C8B-B14F-4D97-AF65-F5344CB8AC3E}">
        <p14:creationId xmlns:p14="http://schemas.microsoft.com/office/powerpoint/2010/main" val="3128964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4DA7E5-641B-4581-88AD-C722D1FDA365}"/>
              </a:ext>
            </a:extLst>
          </p:cNvPr>
          <p:cNvSpPr>
            <a:spLocks noGrp="1"/>
          </p:cNvSpPr>
          <p:nvPr>
            <p:ph type="title"/>
          </p:nvPr>
        </p:nvSpPr>
        <p:spPr>
          <a:xfrm>
            <a:off x="2360913" y="3517435"/>
            <a:ext cx="8911687" cy="1280890"/>
          </a:xfrm>
        </p:spPr>
        <p:txBody>
          <a:bodyPr/>
          <a:lstStyle/>
          <a:p>
            <a:r>
              <a:rPr lang="ar-SA" dirty="0"/>
              <a:t>عملًا رائعًا  أتمنى لكم دوام التّقدم </a:t>
            </a:r>
            <a:r>
              <a:rPr lang="ar-SA" dirty="0" smtClean="0"/>
              <a:t>والنجاح</a:t>
            </a:r>
            <a:endParaRPr lang="he-IL" dirty="0">
              <a:solidFill>
                <a:schemeClr val="accent2"/>
              </a:solidFill>
            </a:endParaRPr>
          </a:p>
        </p:txBody>
      </p:sp>
      <p:pic>
        <p:nvPicPr>
          <p:cNvPr id="4" name="Content Placeholder 3">
            <a:extLst>
              <a:ext uri="{FF2B5EF4-FFF2-40B4-BE49-F238E27FC236}">
                <a16:creationId xmlns="" xmlns:a16="http://schemas.microsoft.com/office/drawing/2014/main" id="{3D52AB91-0405-485B-8C9A-3CB5231758CB}"/>
              </a:ext>
            </a:extLst>
          </p:cNvPr>
          <p:cNvPicPr>
            <a:picLocks noGrp="1" noChangeAspect="1"/>
          </p:cNvPicPr>
          <p:nvPr>
            <p:ph idx="1"/>
          </p:nvPr>
        </p:nvPicPr>
        <p:blipFill>
          <a:blip r:embed="rId2"/>
          <a:stretch>
            <a:fillRect/>
          </a:stretch>
        </p:blipFill>
        <p:spPr>
          <a:xfrm>
            <a:off x="2129051" y="4810883"/>
            <a:ext cx="2565781" cy="1537388"/>
          </a:xfrm>
          <a:prstGeom prst="rect">
            <a:avLst/>
          </a:prstGeom>
        </p:spPr>
      </p:pic>
      <p:sp>
        <p:nvSpPr>
          <p:cNvPr id="3" name="TextBox 2"/>
          <p:cNvSpPr txBox="1"/>
          <p:nvPr/>
        </p:nvSpPr>
        <p:spPr>
          <a:xfrm>
            <a:off x="2238233" y="559558"/>
            <a:ext cx="8093122" cy="1754326"/>
          </a:xfrm>
          <a:prstGeom prst="rect">
            <a:avLst/>
          </a:prstGeom>
          <a:noFill/>
        </p:spPr>
        <p:txBody>
          <a:bodyPr wrap="square" rtlCol="1">
            <a:spAutoFit/>
          </a:bodyPr>
          <a:lstStyle/>
          <a:p>
            <a:pPr algn="r"/>
            <a:r>
              <a:rPr lang="ar-SA" sz="5400" dirty="0" smtClean="0"/>
              <a:t>مرفق رابط للعبة تعليمية عن </a:t>
            </a:r>
            <a:endParaRPr lang="en-US" sz="5400" dirty="0" smtClean="0"/>
          </a:p>
          <a:p>
            <a:pPr algn="r"/>
            <a:r>
              <a:rPr lang="ar-SA" sz="5400" dirty="0" smtClean="0"/>
              <a:t>يوم القيامة </a:t>
            </a:r>
            <a:r>
              <a:rPr lang="ar-SA" dirty="0" smtClean="0"/>
              <a:t> </a:t>
            </a:r>
            <a:endParaRPr lang="he-IL" dirty="0"/>
          </a:p>
        </p:txBody>
      </p:sp>
      <p:sp>
        <p:nvSpPr>
          <p:cNvPr id="5" name="TextBox 4"/>
          <p:cNvSpPr txBox="1"/>
          <p:nvPr/>
        </p:nvSpPr>
        <p:spPr>
          <a:xfrm>
            <a:off x="3411940" y="2674961"/>
            <a:ext cx="6755642" cy="646331"/>
          </a:xfrm>
          <a:prstGeom prst="rect">
            <a:avLst/>
          </a:prstGeom>
          <a:noFill/>
        </p:spPr>
        <p:txBody>
          <a:bodyPr wrap="square" rtlCol="1">
            <a:spAutoFit/>
          </a:bodyPr>
          <a:lstStyle/>
          <a:p>
            <a:r>
              <a:rPr lang="en-US" dirty="0">
                <a:hlinkClick r:id="rId3"/>
              </a:rPr>
              <a:t>https://</a:t>
            </a:r>
            <a:r>
              <a:rPr lang="en-US" dirty="0" smtClean="0">
                <a:hlinkClick r:id="rId3"/>
              </a:rPr>
              <a:t>wordwall.net/play/9864/694/262</a:t>
            </a:r>
            <a:endParaRPr lang="ar-SA" dirty="0" smtClean="0"/>
          </a:p>
          <a:p>
            <a:endParaRPr lang="he-IL" dirty="0"/>
          </a:p>
        </p:txBody>
      </p:sp>
    </p:spTree>
    <p:extLst>
      <p:ext uri="{BB962C8B-B14F-4D97-AF65-F5344CB8AC3E}">
        <p14:creationId xmlns:p14="http://schemas.microsoft.com/office/powerpoint/2010/main" val="793640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238</TotalTime>
  <Words>152</Words>
  <Application>Microsoft Office PowerPoint</Application>
  <PresentationFormat>מותאם אישית</PresentationFormat>
  <Paragraphs>22</Paragraphs>
  <Slides>8</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8</vt:i4>
      </vt:variant>
    </vt:vector>
  </HeadingPairs>
  <TitlesOfParts>
    <vt:vector size="9" baseType="lpstr">
      <vt:lpstr>Wisp</vt:lpstr>
      <vt:lpstr>تَربِيَة إسلاميّة   دَرْسُنا : مِنْ أسماءِ يَومِ القيامةِ</vt:lpstr>
      <vt:lpstr>  يوم القيامة: هو اليوم الذي يأتي بعد نهاية الحياة الدنيا، وهلاك جميع الأحياء؛ فلا يبقى أحد سوى الله -تعالى- ولا يعلم توقيته الا الله      </vt:lpstr>
      <vt:lpstr>מצגת של PowerPoint</vt:lpstr>
      <vt:lpstr>מצגת של PowerPoint</vt:lpstr>
      <vt:lpstr>מצגת של PowerPoint</vt:lpstr>
      <vt:lpstr>الأحداث التي تحصل يوم القيامة: </vt:lpstr>
      <vt:lpstr>מצגת של PowerPoint</vt:lpstr>
      <vt:lpstr>عملًا رائعًا  أتمنى لكم دوام التّقدم والنجاح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تَربِيَة إسلاميّة   دَرْسُنا : مِنْ أسماءِ يَومِ القيامةِ</dc:title>
  <dc:creator>ادم امين القرناوي</dc:creator>
  <cp:lastModifiedBy>user</cp:lastModifiedBy>
  <cp:revision>18</cp:revision>
  <dcterms:created xsi:type="dcterms:W3CDTF">2021-01-16T20:38:28Z</dcterms:created>
  <dcterms:modified xsi:type="dcterms:W3CDTF">2021-01-24T17:37:03Z</dcterms:modified>
</cp:coreProperties>
</file>