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218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243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669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722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5519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010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8811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7223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307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217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004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0169-F7A9-464F-B46A-A53082B1542B}" type="datetimeFigureOut">
              <a:rPr lang="he-IL" smtClean="0"/>
              <a:t>ט"ז/חשון/תש"פ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A68A9-DD92-44B6-A5B0-DCB060B2A8E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4021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87888" y="147990"/>
            <a:ext cx="24482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بطاقة عمل – المبنى العشري 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4835860" y="525066"/>
            <a:ext cx="54006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مثل الاعداد التالية بواسطة رسم مسطحات المنازل :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10065441" y="1428940"/>
            <a:ext cx="360040" cy="3362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9106777" y="1344052"/>
            <a:ext cx="216024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7176083" y="1344052"/>
            <a:ext cx="1440160" cy="144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9524017" y="1022246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احاد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8616243" y="990044"/>
            <a:ext cx="9361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عشرات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7519918" y="974720"/>
            <a:ext cx="10801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/>
              <a:t>مئات 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1744746" y="251380"/>
            <a:ext cx="2484276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مثال:   122 </a:t>
            </a:r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he-IL" dirty="0"/>
          </a:p>
        </p:txBody>
      </p:sp>
      <p:sp>
        <p:nvSpPr>
          <p:cNvPr id="12" name="מלבן 11"/>
          <p:cNvSpPr/>
          <p:nvPr/>
        </p:nvSpPr>
        <p:spPr>
          <a:xfrm>
            <a:off x="1738926" y="709732"/>
            <a:ext cx="1440160" cy="14401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/>
          <p:cNvSpPr/>
          <p:nvPr/>
        </p:nvSpPr>
        <p:spPr>
          <a:xfrm>
            <a:off x="3645018" y="795613"/>
            <a:ext cx="216024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/>
          <p:cNvSpPr/>
          <p:nvPr/>
        </p:nvSpPr>
        <p:spPr>
          <a:xfrm>
            <a:off x="3323692" y="795613"/>
            <a:ext cx="216024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/>
          <p:cNvSpPr/>
          <p:nvPr/>
        </p:nvSpPr>
        <p:spPr>
          <a:xfrm>
            <a:off x="4030568" y="1560592"/>
            <a:ext cx="360040" cy="3362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15"/>
          <p:cNvSpPr/>
          <p:nvPr/>
        </p:nvSpPr>
        <p:spPr>
          <a:xfrm>
            <a:off x="4049002" y="894399"/>
            <a:ext cx="360040" cy="33623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TextBox 16"/>
          <p:cNvSpPr txBox="1"/>
          <p:nvPr/>
        </p:nvSpPr>
        <p:spPr>
          <a:xfrm>
            <a:off x="9714402" y="0"/>
            <a:ext cx="7020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3</a:t>
            </a:r>
            <a:endParaRPr lang="he-IL" dirty="0"/>
          </a:p>
        </p:txBody>
      </p:sp>
      <p:sp>
        <p:nvSpPr>
          <p:cNvPr id="18" name="מלבן מעוגל 17"/>
          <p:cNvSpPr/>
          <p:nvPr/>
        </p:nvSpPr>
        <p:spPr>
          <a:xfrm>
            <a:off x="1771847" y="3021258"/>
            <a:ext cx="1800199" cy="325244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מעוגל 18"/>
          <p:cNvSpPr/>
          <p:nvPr/>
        </p:nvSpPr>
        <p:spPr>
          <a:xfrm>
            <a:off x="6298178" y="3107042"/>
            <a:ext cx="1755811" cy="316665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מעוגל 19"/>
          <p:cNvSpPr/>
          <p:nvPr/>
        </p:nvSpPr>
        <p:spPr>
          <a:xfrm>
            <a:off x="3861042" y="3021258"/>
            <a:ext cx="1949636" cy="325244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מלבן מעוגל 20"/>
          <p:cNvSpPr/>
          <p:nvPr/>
        </p:nvSpPr>
        <p:spPr>
          <a:xfrm>
            <a:off x="8494744" y="3107042"/>
            <a:ext cx="1921736" cy="30720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TextBox 21"/>
          <p:cNvSpPr txBox="1"/>
          <p:nvPr/>
        </p:nvSpPr>
        <p:spPr>
          <a:xfrm>
            <a:off x="8760297" y="6273700"/>
            <a:ext cx="123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/>
              <a:t>217</a:t>
            </a:r>
            <a:endParaRPr lang="he-IL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091920" y="6273700"/>
            <a:ext cx="123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/>
              <a:t>45</a:t>
            </a:r>
            <a:endParaRPr lang="he-IL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4219974" y="6273700"/>
            <a:ext cx="123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/>
              <a:t>34</a:t>
            </a:r>
            <a:endParaRPr lang="he-IL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6649830" y="6273700"/>
            <a:ext cx="123177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000" dirty="0"/>
              <a:t>132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10508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מסך רחב</PresentationFormat>
  <Paragraphs>13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User</dc:creator>
  <cp:lastModifiedBy>User</cp:lastModifiedBy>
  <cp:revision>1</cp:revision>
  <dcterms:created xsi:type="dcterms:W3CDTF">2019-11-14T08:56:52Z</dcterms:created>
  <dcterms:modified xsi:type="dcterms:W3CDTF">2019-11-14T08:57:02Z</dcterms:modified>
</cp:coreProperties>
</file>