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>
        <p:scale>
          <a:sx n="43" d="100"/>
          <a:sy n="43" d="100"/>
        </p:scale>
        <p:origin x="-2472" y="-30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 smtClean="0"/>
              <a:t>انقر لتحرير نمط العنوان الثانوي الرئيسي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9188651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757907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438156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8918903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659299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273411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123238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5214179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3407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555077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32171059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 smtClean="0"/>
              <a:t>انقر لتحرير نمط العنوان الرئيسي</a:t>
            </a:r>
            <a:endParaRPr lang="he-IL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 smtClean="0"/>
              <a:t>انقر لتحرير أنماط النص الرئيسي</a:t>
            </a:r>
          </a:p>
          <a:p>
            <a:pPr lvl="1"/>
            <a:r>
              <a:rPr lang="he-IL" smtClean="0"/>
              <a:t>المستوى الثاني</a:t>
            </a:r>
          </a:p>
          <a:p>
            <a:pPr lvl="2"/>
            <a:r>
              <a:rPr lang="he-IL" smtClean="0"/>
              <a:t>المستوى الثالث</a:t>
            </a:r>
          </a:p>
          <a:p>
            <a:pPr lvl="3"/>
            <a:r>
              <a:rPr lang="he-IL" smtClean="0"/>
              <a:t>المستوى الرابع</a:t>
            </a:r>
          </a:p>
          <a:p>
            <a:pPr lvl="4"/>
            <a:r>
              <a:rPr lang="he-IL" smtClean="0"/>
              <a:t>المستوى الخامس</a:t>
            </a:r>
            <a:endParaRPr lang="he-IL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4069B-DD00-4A73-979E-96AE4162762B}" type="datetimeFigureOut">
              <a:rPr lang="he-IL" smtClean="0"/>
              <a:t>כ'/אדר/תש"פ</a:t>
            </a:fld>
            <a:endParaRPr lang="he-IL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FCA3D6-45BB-4F13-812F-DF07DD4EDFDF}" type="slidenum">
              <a:rPr lang="he-IL" smtClean="0"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8373949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967" y="0"/>
            <a:ext cx="6939390" cy="92170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425695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04775" y="-427038"/>
            <a:ext cx="7067550" cy="99980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548680" y="467544"/>
            <a:ext cx="5616624" cy="52322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r>
              <a:rPr lang="he-IL" sz="2800" b="1" dirty="0" smtClean="0"/>
              <a:t>מתחו קוו בין הצליל הפותח לבין הצבע </a:t>
            </a:r>
            <a:endParaRPr lang="he-IL" sz="2800" b="1" dirty="0"/>
          </a:p>
        </p:txBody>
      </p:sp>
    </p:spTree>
    <p:extLst>
      <p:ext uri="{BB962C8B-B14F-4D97-AF65-F5344CB8AC3E}">
        <p14:creationId xmlns:p14="http://schemas.microsoft.com/office/powerpoint/2010/main" val="3082274187"/>
      </p:ext>
    </p:extLst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</Words>
  <Application>Microsoft Office PowerPoint</Application>
  <PresentationFormat>عرض على الشاشة (3:4)‏</PresentationFormat>
  <Paragraphs>1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ערכת נושא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Arabic</dc:creator>
  <cp:lastModifiedBy>Arabic</cp:lastModifiedBy>
  <cp:revision>1</cp:revision>
  <dcterms:created xsi:type="dcterms:W3CDTF">2020-03-16T08:39:31Z</dcterms:created>
  <dcterms:modified xsi:type="dcterms:W3CDTF">2020-03-16T08:44:53Z</dcterms:modified>
</cp:coreProperties>
</file>