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328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38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32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424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716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532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375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923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193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727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147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07C2C-935F-41B9-9742-3C4479620A8F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012B4-BEDC-4B98-8190-FA272DA269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411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ar-SA" sz="2000" dirty="0" smtClean="0"/>
              <a:t>بطاقة عمل- نص «النسر والعصافير » </a:t>
            </a:r>
            <a:br>
              <a:rPr lang="ar-SA" sz="2000" dirty="0" smtClean="0"/>
            </a:br>
            <a:r>
              <a:rPr lang="ar-SA" sz="2000" dirty="0" smtClean="0"/>
              <a:t>نفذ التعليمات التالية </a:t>
            </a:r>
            <a:endParaRPr lang="he-IL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328592"/>
          </a:xfrm>
        </p:spPr>
        <p:txBody>
          <a:bodyPr>
            <a:normAutofit/>
          </a:bodyPr>
          <a:lstStyle/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1.احط بدائرة شخصيات القصة   : -----------------</a:t>
            </a:r>
          </a:p>
          <a:p>
            <a:pPr algn="r"/>
            <a:endParaRPr lang="ar-SA" sz="2400" dirty="0" smtClean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2. ضع خطا تحت مرادف كلمة «استيقظ   « في السطر 12 : ---------------</a:t>
            </a:r>
          </a:p>
          <a:p>
            <a:pPr algn="r"/>
            <a:endParaRPr lang="ar-SA" sz="2400" dirty="0" smtClean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3. ضع اشارة </a:t>
            </a:r>
            <a:r>
              <a:rPr lang="en-US" sz="2400" dirty="0" smtClean="0">
                <a:solidFill>
                  <a:schemeClr val="tx1"/>
                </a:solidFill>
              </a:rPr>
              <a:t>x </a:t>
            </a:r>
            <a:r>
              <a:rPr lang="ar-SA" sz="2400" dirty="0" smtClean="0">
                <a:solidFill>
                  <a:schemeClr val="tx1"/>
                </a:solidFill>
              </a:rPr>
              <a:t> تحت عنوان النص  : ------------------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4. ضع خطا تحت  صفة مناسبة للقط : --------------------------</a:t>
            </a:r>
          </a:p>
          <a:p>
            <a:pPr marL="342900" indent="-342900" algn="r">
              <a:buFont typeface="Arial" pitchFamily="34" charset="0"/>
              <a:buChar char="•"/>
            </a:pPr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5.  ارسم مثلثا حول مكان حدوث القصة : -----------------------</a:t>
            </a:r>
          </a:p>
          <a:p>
            <a:pPr marL="342900" indent="-342900" algn="r">
              <a:buFont typeface="Arial" pitchFamily="34" charset="0"/>
              <a:buChar char="•"/>
            </a:pPr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6.. ضع خطين تحت الزمان المذكور في القصة : -------------------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endParaRPr lang="ar-SA" sz="2400" dirty="0" smtClean="0">
              <a:solidFill>
                <a:schemeClr val="tx1"/>
              </a:solidFill>
            </a:endParaRPr>
          </a:p>
          <a:p>
            <a:pPr algn="r"/>
            <a:endParaRPr lang="he-I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بطاقة عمل- نص «النسر والعصافير »  نفذ التعليمات التالية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بطاقة عمل- نص «النسر والعصافير »  نفذ التعليمات التالية </dc:title>
  <dc:creator>Arabic</dc:creator>
  <cp:lastModifiedBy>Arabic</cp:lastModifiedBy>
  <cp:revision>1</cp:revision>
  <dcterms:created xsi:type="dcterms:W3CDTF">2020-06-14T17:29:14Z</dcterms:created>
  <dcterms:modified xsi:type="dcterms:W3CDTF">2020-06-14T17:30:10Z</dcterms:modified>
</cp:coreProperties>
</file>