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2C4-0F79-4392-83A3-73114C53B61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2274-86A0-4C48-8379-1F0E1EB5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5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2C4-0F79-4392-83A3-73114C53B61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2274-86A0-4C48-8379-1F0E1EB5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9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2C4-0F79-4392-83A3-73114C53B61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2274-86A0-4C48-8379-1F0E1EB5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5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2C4-0F79-4392-83A3-73114C53B61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2274-86A0-4C48-8379-1F0E1EB5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2C4-0F79-4392-83A3-73114C53B61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2274-86A0-4C48-8379-1F0E1EB5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3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2C4-0F79-4392-83A3-73114C53B61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2274-86A0-4C48-8379-1F0E1EB5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9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2C4-0F79-4392-83A3-73114C53B61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2274-86A0-4C48-8379-1F0E1EB5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3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2C4-0F79-4392-83A3-73114C53B61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2274-86A0-4C48-8379-1F0E1EB5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2C4-0F79-4392-83A3-73114C53B61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2274-86A0-4C48-8379-1F0E1EB5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0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2C4-0F79-4392-83A3-73114C53B61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2274-86A0-4C48-8379-1F0E1EB5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9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2C4-0F79-4392-83A3-73114C53B61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2274-86A0-4C48-8379-1F0E1EB5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6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22C4-0F79-4392-83A3-73114C53B61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E2274-86A0-4C48-8379-1F0E1EB5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1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81" y="1223492"/>
            <a:ext cx="9630597" cy="540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6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244" y="498330"/>
            <a:ext cx="5839804" cy="3429726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2966027"/>
            <a:ext cx="6023169" cy="338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3792" y="177325"/>
            <a:ext cx="1132052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/>
              <a:t>عزيزي الطالب بعد قراءتك للشريحتين السابقتين اجب عن الأسئلة التالية ؟</a:t>
            </a:r>
          </a:p>
          <a:p>
            <a:pPr>
              <a:lnSpc>
                <a:spcPct val="150000"/>
              </a:lnSpc>
            </a:pPr>
            <a:endParaRPr lang="ar-SA" sz="2400" dirty="0"/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ar-SA" sz="2400" dirty="0" smtClean="0"/>
              <a:t>اكتب تعريف القران الكريم ؟</a:t>
            </a:r>
          </a:p>
          <a:p>
            <a:pPr>
              <a:lnSpc>
                <a:spcPct val="150000"/>
              </a:lnSpc>
            </a:pPr>
            <a:endParaRPr lang="ar-SA" sz="2400" dirty="0" smtClean="0"/>
          </a:p>
          <a:p>
            <a:pPr>
              <a:lnSpc>
                <a:spcPct val="150000"/>
              </a:lnSpc>
            </a:pPr>
            <a:r>
              <a:rPr lang="ar-SA" sz="2400" dirty="0" smtClean="0"/>
              <a:t>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ar-SA" sz="2400" dirty="0"/>
          </a:p>
          <a:p>
            <a:pPr>
              <a:lnSpc>
                <a:spcPct val="150000"/>
              </a:lnSpc>
            </a:pPr>
            <a:endParaRPr lang="ar-SA" sz="2400" dirty="0" smtClean="0"/>
          </a:p>
          <a:p>
            <a:pPr>
              <a:lnSpc>
                <a:spcPct val="150000"/>
              </a:lnSpc>
            </a:pPr>
            <a:r>
              <a:rPr lang="ar-SA" sz="2400" dirty="0" smtClean="0"/>
              <a:t>2) عدد لماذا انزل القران الكريم ، ثم اختر سببا واحدا واشرحه بكلماتك الخاصة؟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__________________________________________________________________________________________________________________________________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884187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מסך רחב</PresentationFormat>
  <Paragraphs>9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Windows User</dc:creator>
  <cp:lastModifiedBy>Windows User</cp:lastModifiedBy>
  <cp:revision>1</cp:revision>
  <dcterms:created xsi:type="dcterms:W3CDTF">2020-10-10T23:20:52Z</dcterms:created>
  <dcterms:modified xsi:type="dcterms:W3CDTF">2020-10-10T23:24:02Z</dcterms:modified>
</cp:coreProperties>
</file>