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22C4-0F79-4392-83A3-73114C53B610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E2274-86A0-4C48-8379-1F0E1EB5F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528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22C4-0F79-4392-83A3-73114C53B610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E2274-86A0-4C48-8379-1F0E1EB5F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4392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22C4-0F79-4392-83A3-73114C53B610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E2274-86A0-4C48-8379-1F0E1EB5F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8053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22C4-0F79-4392-83A3-73114C53B610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E2274-86A0-4C48-8379-1F0E1EB5F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75671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22C4-0F79-4392-83A3-73114C53B610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E2274-86A0-4C48-8379-1F0E1EB5F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7331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22C4-0F79-4392-83A3-73114C53B610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E2274-86A0-4C48-8379-1F0E1EB5F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6795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22C4-0F79-4392-83A3-73114C53B610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E2274-86A0-4C48-8379-1F0E1EB5F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9733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22C4-0F79-4392-83A3-73114C53B610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E2274-86A0-4C48-8379-1F0E1EB5F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9866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22C4-0F79-4392-83A3-73114C53B610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E2274-86A0-4C48-8379-1F0E1EB5F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50099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22C4-0F79-4392-83A3-73114C53B610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E2274-86A0-4C48-8379-1F0E1EB5F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7955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 smtClean="0"/>
              <a:t>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7822C4-0F79-4392-83A3-73114C53B610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AE2274-86A0-4C48-8379-1F0E1EB5F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60654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ערוך סגנונות טקסט של תבנית בסיס</a:t>
            </a:r>
          </a:p>
          <a:p>
            <a:pPr lvl="1"/>
            <a:r>
              <a:rPr lang="he-IL" smtClean="0"/>
              <a:t>רמה שניה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7822C4-0F79-4392-83A3-73114C53B610}" type="datetimeFigureOut">
              <a:rPr lang="en-US" smtClean="0"/>
              <a:t>10/11/2020</a:t>
            </a:fld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AE2274-86A0-4C48-8379-1F0E1EB5FA0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716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6781" y="1223492"/>
            <a:ext cx="9630597" cy="54091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560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תמונה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7244" y="498330"/>
            <a:ext cx="5839804" cy="3429726"/>
          </a:xfrm>
          <a:prstGeom prst="rect">
            <a:avLst/>
          </a:prstGeom>
        </p:spPr>
      </p:pic>
      <p:pic>
        <p:nvPicPr>
          <p:cNvPr id="5" name="תמונה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488" y="2966027"/>
            <a:ext cx="6023169" cy="3382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71275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53792" y="177325"/>
            <a:ext cx="11320529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ar-SA" sz="2400" dirty="0" smtClean="0"/>
              <a:t>عزيزي الطالب بعد قراءتك للشريحتين السابقتين اجب عن الأسئلة التالية ؟</a:t>
            </a:r>
          </a:p>
          <a:p>
            <a:pPr>
              <a:lnSpc>
                <a:spcPct val="150000"/>
              </a:lnSpc>
            </a:pPr>
            <a:endParaRPr lang="ar-SA" sz="2400" dirty="0"/>
          </a:p>
          <a:p>
            <a:pPr marL="342900" indent="-342900">
              <a:lnSpc>
                <a:spcPct val="150000"/>
              </a:lnSpc>
              <a:buAutoNum type="arabicParenR"/>
            </a:pPr>
            <a:r>
              <a:rPr lang="ar-SA" sz="2400" dirty="0" smtClean="0"/>
              <a:t>اكتب تعريف القران الكريم ؟</a:t>
            </a:r>
          </a:p>
          <a:p>
            <a:pPr>
              <a:lnSpc>
                <a:spcPct val="150000"/>
              </a:lnSpc>
            </a:pPr>
            <a:endParaRPr lang="ar-SA" sz="2400" dirty="0" smtClean="0"/>
          </a:p>
          <a:p>
            <a:pPr>
              <a:lnSpc>
                <a:spcPct val="150000"/>
              </a:lnSpc>
            </a:pPr>
            <a:r>
              <a:rPr lang="ar-SA" sz="2400" dirty="0" smtClean="0"/>
              <a:t>__________________________________________________________________________________________________________________________________</a:t>
            </a:r>
          </a:p>
          <a:p>
            <a:pPr>
              <a:lnSpc>
                <a:spcPct val="150000"/>
              </a:lnSpc>
            </a:pPr>
            <a:endParaRPr lang="ar-SA" sz="2400" dirty="0"/>
          </a:p>
          <a:p>
            <a:pPr>
              <a:lnSpc>
                <a:spcPct val="150000"/>
              </a:lnSpc>
            </a:pPr>
            <a:endParaRPr lang="ar-SA" sz="2400" dirty="0" smtClean="0"/>
          </a:p>
          <a:p>
            <a:pPr>
              <a:lnSpc>
                <a:spcPct val="150000"/>
              </a:lnSpc>
            </a:pPr>
            <a:r>
              <a:rPr lang="ar-SA" sz="2400" dirty="0" smtClean="0"/>
              <a:t>2) عدد لماذا انزل القران الكريم ، ثم اختر سببا واحدا واشرحه بكلماتك الخاصة؟</a:t>
            </a:r>
          </a:p>
          <a:p>
            <a:pPr>
              <a:lnSpc>
                <a:spcPct val="150000"/>
              </a:lnSpc>
            </a:pPr>
            <a:r>
              <a:rPr lang="ar-SA" sz="2400" dirty="0" smtClean="0"/>
              <a:t>__________________________________________________________________________________________________________________________________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258841871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34</Words>
  <Application>Microsoft Office PowerPoint</Application>
  <PresentationFormat>מסך רחב</PresentationFormat>
  <Paragraphs>9</Paragraphs>
  <Slides>3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4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ערכת נושא Office</vt:lpstr>
      <vt:lpstr>מצגת של PowerPoint‏</vt:lpstr>
      <vt:lpstr>מצגת של PowerPoint‏</vt:lpstr>
      <vt:lpstr>מצגת של PowerPoint‏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מצגת של PowerPoint‏</dc:title>
  <dc:creator>Windows User</dc:creator>
  <cp:lastModifiedBy>Windows User</cp:lastModifiedBy>
  <cp:revision>1</cp:revision>
  <dcterms:created xsi:type="dcterms:W3CDTF">2020-10-10T23:20:52Z</dcterms:created>
  <dcterms:modified xsi:type="dcterms:W3CDTF">2020-10-10T23:24:02Z</dcterms:modified>
</cp:coreProperties>
</file>