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934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3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258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62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607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31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951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275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984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800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324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A4509-AFE9-4C26-A1BD-95BC62553CCE}" type="datetimeFigureOut">
              <a:rPr lang="he-IL" smtClean="0"/>
              <a:t>כ"ז/תשרי/תש"פ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87C0F-13BF-43E4-A400-8C28DA63B08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273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eed_illu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374" y="692696"/>
            <a:ext cx="4320480" cy="6048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מלבן מעוגל 4"/>
          <p:cNvSpPr/>
          <p:nvPr/>
        </p:nvSpPr>
        <p:spPr>
          <a:xfrm>
            <a:off x="4811474" y="1988840"/>
            <a:ext cx="98466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4860032" y="3068960"/>
            <a:ext cx="1080120" cy="9001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4788024" y="4221088"/>
            <a:ext cx="1224136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4711374" y="116632"/>
            <a:ext cx="4320480" cy="43204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/>
              <a:t>حدد اقسام البذرة</a:t>
            </a:r>
            <a:endParaRPr lang="he-IL" sz="2400" dirty="0"/>
          </a:p>
        </p:txBody>
      </p:sp>
      <p:pic>
        <p:nvPicPr>
          <p:cNvPr id="12" name="Picture 5" descr="seed_illu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65110"/>
            <a:ext cx="4320480" cy="6048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מלבן מעוגל 12"/>
          <p:cNvSpPr/>
          <p:nvPr/>
        </p:nvSpPr>
        <p:spPr>
          <a:xfrm>
            <a:off x="279612" y="1961254"/>
            <a:ext cx="98466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מעוגל 13"/>
          <p:cNvSpPr/>
          <p:nvPr/>
        </p:nvSpPr>
        <p:spPr>
          <a:xfrm>
            <a:off x="328170" y="3041374"/>
            <a:ext cx="1080120" cy="9001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מעוגל 14"/>
          <p:cNvSpPr/>
          <p:nvPr/>
        </p:nvSpPr>
        <p:spPr>
          <a:xfrm>
            <a:off x="256162" y="4193502"/>
            <a:ext cx="1224136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179512" y="89046"/>
            <a:ext cx="4320480" cy="43204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/>
              <a:t>حدد اقسام البذرة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60702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he-IL" alt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he-IL"/>
          </a:p>
        </p:txBody>
      </p:sp>
      <p:sp>
        <p:nvSpPr>
          <p:cNvPr id="4" name="מלבן מעוגל 3"/>
          <p:cNvSpPr/>
          <p:nvPr/>
        </p:nvSpPr>
        <p:spPr>
          <a:xfrm>
            <a:off x="4786313" y="0"/>
            <a:ext cx="4357687" cy="6858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r>
              <a:rPr lang="ar-SA" sz="2400" dirty="0"/>
              <a:t>1) اختر الإجابة الصحيحة لكل صورة </a:t>
            </a:r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r>
              <a:rPr lang="ar-SA" sz="2400" dirty="0"/>
              <a:t>2)أختر الإجابة الصحيحة لكل صورة .</a:t>
            </a:r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he-IL" dirty="0"/>
          </a:p>
        </p:txBody>
      </p:sp>
      <p:pic>
        <p:nvPicPr>
          <p:cNvPr id="2053" name="Picture 4" descr="תמונה קשור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0" y="928688"/>
            <a:ext cx="157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תוצאת תמונה עבור غيوم للتلوين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785813"/>
            <a:ext cx="15716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מלבן מעוגל 7"/>
          <p:cNvSpPr/>
          <p:nvPr/>
        </p:nvSpPr>
        <p:spPr>
          <a:xfrm>
            <a:off x="7286625" y="2357438"/>
            <a:ext cx="1857375" cy="5715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ماطر  \  غير ماطر </a:t>
            </a:r>
            <a:endParaRPr lang="he-IL" sz="2000" b="1" dirty="0"/>
          </a:p>
        </p:txBody>
      </p:sp>
      <p:sp>
        <p:nvSpPr>
          <p:cNvPr id="9" name="מלבן מעוגל 8"/>
          <p:cNvSpPr/>
          <p:nvPr/>
        </p:nvSpPr>
        <p:spPr>
          <a:xfrm>
            <a:off x="4786313" y="2357438"/>
            <a:ext cx="1857375" cy="5715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ماطر  \  غير ماطر </a:t>
            </a:r>
            <a:endParaRPr lang="he-IL" sz="2000" b="1" dirty="0"/>
          </a:p>
        </p:txBody>
      </p:sp>
      <p:pic>
        <p:nvPicPr>
          <p:cNvPr id="2057" name="Picture 8" descr="תוצאת תמונה עבור شجرة كرتو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3714750"/>
            <a:ext cx="15716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2" descr="http://images.clipartpanda.com/wind-clip-art-wind-blowing-leaves-off-tree_gg57974069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350" y="3786188"/>
            <a:ext cx="164465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מלבן מעוגל 11"/>
          <p:cNvSpPr/>
          <p:nvPr/>
        </p:nvSpPr>
        <p:spPr>
          <a:xfrm>
            <a:off x="7286625" y="5357813"/>
            <a:ext cx="1857375" cy="10715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لا يوجد ريح  \</a:t>
            </a:r>
          </a:p>
          <a:p>
            <a:pPr>
              <a:defRPr/>
            </a:pPr>
            <a:r>
              <a:rPr lang="ar-SA" sz="2000" b="1" dirty="0"/>
              <a:t>  </a:t>
            </a:r>
          </a:p>
          <a:p>
            <a:pPr>
              <a:defRPr/>
            </a:pPr>
            <a:r>
              <a:rPr lang="ar-SA" sz="2000" b="1" dirty="0"/>
              <a:t>ريح شديدة </a:t>
            </a:r>
            <a:endParaRPr lang="he-IL" sz="2000" b="1" dirty="0"/>
          </a:p>
        </p:txBody>
      </p:sp>
      <p:sp>
        <p:nvSpPr>
          <p:cNvPr id="13" name="מלבן מעוגל 12"/>
          <p:cNvSpPr/>
          <p:nvPr/>
        </p:nvSpPr>
        <p:spPr>
          <a:xfrm>
            <a:off x="4929188" y="5429250"/>
            <a:ext cx="1857375" cy="107156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لا يوجد ريح  \</a:t>
            </a:r>
          </a:p>
          <a:p>
            <a:pPr>
              <a:defRPr/>
            </a:pPr>
            <a:r>
              <a:rPr lang="ar-SA" sz="2000" b="1" dirty="0"/>
              <a:t>  </a:t>
            </a:r>
          </a:p>
          <a:p>
            <a:pPr>
              <a:defRPr/>
            </a:pPr>
            <a:r>
              <a:rPr lang="ar-SA" sz="2000" b="1" dirty="0"/>
              <a:t>ريح شديدة </a:t>
            </a:r>
            <a:endParaRPr lang="he-IL" sz="2000" b="1" dirty="0"/>
          </a:p>
        </p:txBody>
      </p:sp>
      <p:sp>
        <p:nvSpPr>
          <p:cNvPr id="14" name="מלבן מעוגל 13"/>
          <p:cNvSpPr/>
          <p:nvPr/>
        </p:nvSpPr>
        <p:spPr>
          <a:xfrm>
            <a:off x="0" y="0"/>
            <a:ext cx="4357688" cy="6858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r>
              <a:rPr lang="ar-SA" sz="2400" dirty="0"/>
              <a:t>1) اختر الإجابة الصحيحة لكل صورة </a:t>
            </a:r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endParaRPr lang="ar-SA" sz="2400" dirty="0"/>
          </a:p>
          <a:p>
            <a:pPr marL="457200" indent="-457200">
              <a:defRPr/>
            </a:pPr>
            <a:r>
              <a:rPr lang="ar-SA" sz="2400"/>
              <a:t>2)أختر </a:t>
            </a:r>
            <a:r>
              <a:rPr lang="ar-SA" sz="2400" dirty="0"/>
              <a:t>الإجابة الصحيحة لكل صورة .</a:t>
            </a:r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ar-SA" dirty="0"/>
          </a:p>
          <a:p>
            <a:pPr marL="342900" indent="-342900" algn="ctr">
              <a:defRPr/>
            </a:pPr>
            <a:endParaRPr lang="he-IL" dirty="0"/>
          </a:p>
        </p:txBody>
      </p:sp>
      <p:pic>
        <p:nvPicPr>
          <p:cNvPr id="2062" name="Picture 4" descr="תמונה קשור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000125"/>
            <a:ext cx="157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6" descr="תוצאת תמונה עבור غيوم للتلوين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15716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מלבן מעוגל 16"/>
          <p:cNvSpPr/>
          <p:nvPr/>
        </p:nvSpPr>
        <p:spPr>
          <a:xfrm>
            <a:off x="2500313" y="2428875"/>
            <a:ext cx="1857375" cy="5715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ماطر  \  غير ماطر </a:t>
            </a:r>
            <a:endParaRPr lang="he-IL" sz="2000" b="1" dirty="0"/>
          </a:p>
        </p:txBody>
      </p:sp>
      <p:sp>
        <p:nvSpPr>
          <p:cNvPr id="18" name="מלבן מעוגל 17"/>
          <p:cNvSpPr/>
          <p:nvPr/>
        </p:nvSpPr>
        <p:spPr>
          <a:xfrm>
            <a:off x="0" y="2428875"/>
            <a:ext cx="1857375" cy="5715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ماطر  \  غير ماطر </a:t>
            </a:r>
            <a:endParaRPr lang="he-IL" sz="2000" b="1" dirty="0"/>
          </a:p>
        </p:txBody>
      </p:sp>
      <p:pic>
        <p:nvPicPr>
          <p:cNvPr id="2066" name="Picture 2" descr="http://images.clipartpanda.com/wind-clip-art-wind-blowing-leaves-off-tree_gg57974069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3929063"/>
            <a:ext cx="164465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8" descr="תוצאת תמונה עבור شجرة كرتو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6188"/>
            <a:ext cx="157162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מלבן מעוגל 20"/>
          <p:cNvSpPr/>
          <p:nvPr/>
        </p:nvSpPr>
        <p:spPr>
          <a:xfrm>
            <a:off x="2500313" y="5500688"/>
            <a:ext cx="1857375" cy="10715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لا يوجد ريح  \</a:t>
            </a:r>
          </a:p>
          <a:p>
            <a:pPr>
              <a:defRPr/>
            </a:pPr>
            <a:r>
              <a:rPr lang="ar-SA" sz="2000" b="1" dirty="0"/>
              <a:t>  </a:t>
            </a:r>
          </a:p>
          <a:p>
            <a:pPr>
              <a:defRPr/>
            </a:pPr>
            <a:r>
              <a:rPr lang="ar-SA" sz="2000" b="1" dirty="0"/>
              <a:t>ريح شديدة </a:t>
            </a:r>
            <a:endParaRPr lang="he-IL" sz="2000" b="1" dirty="0"/>
          </a:p>
        </p:txBody>
      </p:sp>
      <p:sp>
        <p:nvSpPr>
          <p:cNvPr id="22" name="מלבן מעוגל 21"/>
          <p:cNvSpPr/>
          <p:nvPr/>
        </p:nvSpPr>
        <p:spPr>
          <a:xfrm>
            <a:off x="0" y="5500688"/>
            <a:ext cx="1857375" cy="10715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ar-SA" sz="2000" b="1" dirty="0"/>
              <a:t>لا يوجد ريح  \</a:t>
            </a:r>
          </a:p>
          <a:p>
            <a:pPr>
              <a:defRPr/>
            </a:pPr>
            <a:r>
              <a:rPr lang="ar-SA" sz="2000" b="1" dirty="0"/>
              <a:t>  </a:t>
            </a:r>
          </a:p>
          <a:p>
            <a:pPr>
              <a:defRPr/>
            </a:pPr>
            <a:r>
              <a:rPr lang="ar-SA" sz="2000" b="1" dirty="0"/>
              <a:t>ريح شديدة </a:t>
            </a:r>
            <a:endParaRPr lang="he-IL" sz="2000" b="1" dirty="0"/>
          </a:p>
        </p:txBody>
      </p:sp>
    </p:spTree>
    <p:extLst>
      <p:ext uri="{BB962C8B-B14F-4D97-AF65-F5344CB8AC3E}">
        <p14:creationId xmlns:p14="http://schemas.microsoft.com/office/powerpoint/2010/main" val="36532663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</Words>
  <Application>Microsoft Office PowerPoint</Application>
  <PresentationFormat>‫הצגה על המסך (4:3)</PresentationFormat>
  <Paragraphs>100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tahreer0@gmail.com</cp:lastModifiedBy>
  <cp:revision>5</cp:revision>
  <dcterms:created xsi:type="dcterms:W3CDTF">2017-11-25T20:46:38Z</dcterms:created>
  <dcterms:modified xsi:type="dcterms:W3CDTF">2019-10-26T13:39:11Z</dcterms:modified>
</cp:coreProperties>
</file>