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0957" autoAdjust="0"/>
    <p:restoredTop sz="94660"/>
  </p:normalViewPr>
  <p:slideViewPr>
    <p:cSldViewPr snapToGrid="0">
      <p:cViewPr varScale="1">
        <p:scale>
          <a:sx n="61" d="100"/>
          <a:sy n="61" d="100"/>
        </p:scale>
        <p:origin x="4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65648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46888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570067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21137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239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96747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2884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20229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02885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0025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660705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38C40-BBBE-41C0-BF91-C33FD9A90425}" type="datetimeFigureOut">
              <a:rPr lang="he-IL" smtClean="0"/>
              <a:t>כ"ח/תשרי/תשפ"ב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A26B8-EF17-4841-B93B-13011DE5360B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35524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2009612" y="299558"/>
            <a:ext cx="9025179" cy="6914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 smtClean="0">
                <a:solidFill>
                  <a:srgbClr val="0F243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بطاقة عمل لنص المذنب هالي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 smtClean="0">
                <a:solidFill>
                  <a:srgbClr val="0F243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أكمل الناقص : 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 smtClean="0">
                <a:solidFill>
                  <a:srgbClr val="0F243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نص ____________  ______________ هو نص _______________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SA" sz="2800" b="1" dirty="0" smtClean="0">
                <a:solidFill>
                  <a:srgbClr val="0F243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مميزات النّص الوظيفي ______________________________________________________________________________________________________________________________________________________________________________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JO" sz="2800" b="1" dirty="0" smtClean="0">
                <a:solidFill>
                  <a:srgbClr val="0F243E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raditional Arabic" panose="02020603050405020304" pitchFamily="18" charset="-78"/>
              </a:rPr>
              <a:t>لماذا سُميّت المذنبات بهذا الاسم ؟ </a:t>
            </a: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ar-JO" sz="2400" b="1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__________________________________________________________________________________________________________________________</a:t>
            </a:r>
            <a:endParaRPr lang="en-US" sz="1400" b="1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he-IL" dirty="0">
                <a:solidFill>
                  <a:srgbClr val="17365D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תמונה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129" y="420672"/>
            <a:ext cx="1505843" cy="3856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46664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</Words>
  <Application>Microsoft Office PowerPoint</Application>
  <PresentationFormat>מסך רחב</PresentationFormat>
  <Paragraphs>7</Paragraphs>
  <Slides>1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5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Traditional Arabic</vt:lpstr>
      <vt:lpstr>ערכת נושא Office</vt:lpstr>
      <vt:lpstr>מצגת של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</dc:title>
  <dc:creator>User7</dc:creator>
  <cp:lastModifiedBy>User7</cp:lastModifiedBy>
  <cp:revision>1</cp:revision>
  <dcterms:created xsi:type="dcterms:W3CDTF">2021-10-04T04:52:04Z</dcterms:created>
  <dcterms:modified xsi:type="dcterms:W3CDTF">2021-10-04T04:52:34Z</dcterms:modified>
</cp:coreProperties>
</file>