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5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3897-900F-46A3-B63C-4B21CC3FF0BA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F6D4-5663-425C-905F-049D9FC3E3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6562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3897-900F-46A3-B63C-4B21CC3FF0BA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F6D4-5663-425C-905F-049D9FC3E3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2352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3897-900F-46A3-B63C-4B21CC3FF0BA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F6D4-5663-425C-905F-049D9FC3E3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3462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3897-900F-46A3-B63C-4B21CC3FF0BA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F6D4-5663-425C-905F-049D9FC3E3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65773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3897-900F-46A3-B63C-4B21CC3FF0BA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F6D4-5663-425C-905F-049D9FC3E3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547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3897-900F-46A3-B63C-4B21CC3FF0BA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F6D4-5663-425C-905F-049D9FC3E3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7106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3897-900F-46A3-B63C-4B21CC3FF0BA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F6D4-5663-425C-905F-049D9FC3E3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651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3897-900F-46A3-B63C-4B21CC3FF0BA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F6D4-5663-425C-905F-049D9FC3E3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09935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3897-900F-46A3-B63C-4B21CC3FF0BA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F6D4-5663-425C-905F-049D9FC3E3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4348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3897-900F-46A3-B63C-4B21CC3FF0BA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F6D4-5663-425C-905F-049D9FC3E3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353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3897-900F-46A3-B63C-4B21CC3FF0BA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F6D4-5663-425C-905F-049D9FC3E3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5459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33897-900F-46A3-B63C-4B21CC3FF0BA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EF6D4-5663-425C-905F-049D9FC3E3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8426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67744" y="116632"/>
            <a:ext cx="504056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بطاقة عمل في الحساب</a:t>
            </a:r>
          </a:p>
          <a:p>
            <a:pPr algn="ctr"/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للصف الثاني</a:t>
            </a:r>
            <a:endParaRPr lang="he-IL" sz="3200" b="1" dirty="0">
              <a:latin typeface="Traditional Arabic" pitchFamily="18" charset="-78"/>
            </a:endParaRPr>
          </a:p>
        </p:txBody>
      </p:sp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395075"/>
              </p:ext>
            </p:extLst>
          </p:nvPr>
        </p:nvGraphicFramePr>
        <p:xfrm>
          <a:off x="1655676" y="1438805"/>
          <a:ext cx="4104456" cy="472440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4104456"/>
              </a:tblGrid>
              <a:tr h="370840">
                <a:tc>
                  <a:txBody>
                    <a:bodyPr/>
                    <a:lstStyle/>
                    <a:p>
                      <a:pPr algn="l" rtl="1">
                        <a:lnSpc>
                          <a:spcPct val="20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43+16=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1">
                        <a:lnSpc>
                          <a:spcPct val="20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46+11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1">
                        <a:lnSpc>
                          <a:spcPct val="20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17+ 12=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1">
                        <a:lnSpc>
                          <a:spcPct val="200000"/>
                        </a:lnSpc>
                      </a:pP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23+15=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1">
                        <a:lnSpc>
                          <a:spcPct val="20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10+25=____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07904" y="1193850"/>
            <a:ext cx="504056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u="sng" dirty="0" smtClean="0">
                <a:latin typeface="Traditional Arabic" pitchFamily="18" charset="-78"/>
                <a:cs typeface="Traditional Arabic" pitchFamily="18" charset="-78"/>
              </a:rPr>
              <a:t>حل تمارين الجمع التالية:</a:t>
            </a:r>
            <a:endParaRPr lang="he-IL" sz="2800" b="1" u="sng" dirty="0">
              <a:latin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6783436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‫הצגה על המסך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1</cp:revision>
  <dcterms:created xsi:type="dcterms:W3CDTF">2021-01-26T06:11:25Z</dcterms:created>
  <dcterms:modified xsi:type="dcterms:W3CDTF">2021-01-26T06:12:17Z</dcterms:modified>
</cp:coreProperties>
</file>