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  <p:sldMasterId id="2147483750" r:id="rId2"/>
  </p:sldMasterIdLst>
  <p:sldIdLst>
    <p:sldId id="257" r:id="rId3"/>
    <p:sldId id="268" r:id="rId4"/>
    <p:sldId id="273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3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168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201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10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05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08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3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2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163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07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208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190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532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8421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084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116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8289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874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9264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7730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450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173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6367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861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7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36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61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8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801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8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B43B-3EF1-425C-9ECB-77AA5DFC588F}" type="datetimeFigureOut">
              <a:rPr lang="he-IL" smtClean="0"/>
              <a:t>כ"ו/טבת/תשפ"א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4100A-23A7-4C0F-979D-25DD237E9A6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518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554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4808686-6DC3-46BD-9113-CFB91C911EC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כ"ו/טבת/תשפ"א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391D62-FE23-4A9F-9B80-5F6AA7A2F05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0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أدوات الإستفهام - ملفاتي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29" y="261256"/>
            <a:ext cx="10885713" cy="634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2364" y="5080000"/>
            <a:ext cx="491032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b="1" dirty="0" smtClean="0"/>
              <a:t>تقديم : جميلة </a:t>
            </a:r>
            <a:r>
              <a:rPr lang="ar-SA" sz="4800" b="1" dirty="0" err="1" smtClean="0"/>
              <a:t>القريناوي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276211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asmeen79 [licensed for non-commercial use only] / معنى أدوات الإستفها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65100"/>
            <a:ext cx="100457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7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أدوات الاستفهام جاهزة للطباعة انضموا... - أبدع في درسك الأصل | فيسبو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1" y="203200"/>
            <a:ext cx="96774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9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21001" y="5549018"/>
            <a:ext cx="10575428" cy="1876120"/>
          </a:xfrm>
        </p:spPr>
        <p:txBody>
          <a:bodyPr>
            <a:normAutofit/>
          </a:bodyPr>
          <a:lstStyle/>
          <a:p>
            <a:r>
              <a:rPr lang="ar-SA" dirty="0"/>
              <a:t/>
            </a:r>
            <a:br>
              <a:rPr lang="ar-SA" dirty="0"/>
            </a:b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2006600" y="922834"/>
            <a:ext cx="9118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u="sng" dirty="0">
                <a:solidFill>
                  <a:srgbClr val="000000"/>
                </a:solidFill>
                <a:latin typeface="Noto Sans Kufi Arabic"/>
              </a:rPr>
              <a:t>أدوات الاستفهام </a:t>
            </a:r>
            <a:r>
              <a:rPr lang="ar-SA" sz="3600" b="1" u="sng" dirty="0" smtClean="0">
                <a:solidFill>
                  <a:srgbClr val="000000"/>
                </a:solidFill>
                <a:latin typeface="Noto Sans Kufi Arabic"/>
              </a:rPr>
              <a:t>ووظائفها</a:t>
            </a:r>
            <a:endParaRPr lang="ar-SA" sz="2800" dirty="0" smtClean="0">
              <a:solidFill>
                <a:srgbClr val="2C2F34"/>
              </a:solidFill>
              <a:latin typeface="Noto Sans Kufi Arabic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ar-SA" sz="2800" dirty="0" smtClean="0">
                <a:solidFill>
                  <a:srgbClr val="2C2F34"/>
                </a:solidFill>
                <a:latin typeface="Noto Sans Kufi Arabic"/>
              </a:rPr>
              <a:t>متى </a:t>
            </a:r>
            <a:r>
              <a:rPr lang="ar-SA" sz="2800" dirty="0">
                <a:solidFill>
                  <a:srgbClr val="2C2F34"/>
                </a:solidFill>
                <a:latin typeface="Noto Sans Kufi Arabic"/>
              </a:rPr>
              <a:t>: أداة استفهام تستخدم للسؤال على الزمان.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C2F34"/>
                </a:solidFill>
                <a:latin typeface="Noto Sans Kufi Arabic"/>
              </a:rPr>
              <a:t>أين : أداة استفهام تستخدم للسؤال على المكان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C2F34"/>
                </a:solidFill>
                <a:latin typeface="Noto Sans Kufi Arabic"/>
              </a:rPr>
              <a:t>ماذا : أداة استفهام تستخدم للسؤال على الشيء ويوجد لها العديد من الاشكال المختلفة مثل لماذا والتي تسأل على السبب ، أو بماذا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C2F34"/>
                </a:solidFill>
                <a:latin typeface="Noto Sans Kufi Arabic"/>
              </a:rPr>
              <a:t>كم : أداة استفهام يتم استخدامها للسؤال على الكمية أو على العدد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C2F34"/>
                </a:solidFill>
                <a:latin typeface="Noto Sans Kufi Arabic"/>
              </a:rPr>
              <a:t>كيف : أداة استفهام تستخدم للسؤال على الحال أو على الوسيلة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C2F34"/>
                </a:solidFill>
                <a:latin typeface="Noto Sans Kufi Arabic"/>
              </a:rPr>
              <a:t>من : أداة استفهام تستخدم للسؤال على العاقل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C2F34"/>
                </a:solidFill>
                <a:latin typeface="Noto Sans Kufi Arabic"/>
              </a:rPr>
              <a:t>ما : أداة استفهام تستخدم للسؤال على غير الإنسان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C2F34"/>
                </a:solidFill>
                <a:latin typeface="Noto Sans Kufi Arabic"/>
              </a:rPr>
              <a:t>أي : أداة استفهام تستخدم في التخيير 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C2F34"/>
                </a:solidFill>
                <a:latin typeface="Noto Sans Kufi Arabic"/>
              </a:rPr>
              <a:t>هل / الهمزة أ : أداة استفهام تستخدم في الاسئلة التي يكون بها الإجابة بـ لا أو بـ نعم </a:t>
            </a:r>
            <a:r>
              <a:rPr lang="ar-SA" sz="2800" dirty="0" smtClean="0">
                <a:solidFill>
                  <a:srgbClr val="2C2F34"/>
                </a:solidFill>
                <a:latin typeface="Noto Sans Kufi Arabic"/>
              </a:rPr>
              <a:t>.</a:t>
            </a:r>
            <a:endParaRPr lang="ar-SA" sz="2800" dirty="0">
              <a:solidFill>
                <a:srgbClr val="2C2F34"/>
              </a:solidFill>
              <a:latin typeface="Noto Sans Kufi Arabic"/>
            </a:endParaRPr>
          </a:p>
          <a:p>
            <a:r>
              <a:rPr lang="ar-SA" sz="2800" dirty="0"/>
              <a:t/>
            </a:r>
            <a:br>
              <a:rPr lang="ar-SA" sz="2800" dirty="0"/>
            </a:b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9144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تمارين في ادوات الإستفهام - بسينة بقاعي - لغة عربي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9" y="902153"/>
            <a:ext cx="9419771" cy="548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64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57810" y="692151"/>
            <a:ext cx="11317356" cy="6049963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51711" y="116632"/>
            <a:ext cx="52886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3600" b="1" u="sng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بطاقة عمل </a:t>
            </a:r>
            <a:r>
              <a:rPr lang="ar-SA" sz="3600" b="1" u="sng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معرفة لغوية - انتقام أبو عرب</a:t>
            </a:r>
            <a:endParaRPr lang="ar-SA" sz="3600" b="1" u="sng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148" name="מלבן 2"/>
          <p:cNvSpPr>
            <a:spLocks noChangeArrowheads="1"/>
          </p:cNvSpPr>
          <p:nvPr/>
        </p:nvSpPr>
        <p:spPr bwMode="auto">
          <a:xfrm>
            <a:off x="1784211" y="1"/>
            <a:ext cx="9340989" cy="840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ar-SA" altLang="ar-SA" b="1" u="sng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ar-SA" altLang="ar-SA" b="1" u="sng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اختاروا أداة الاستفهام ، وضعوها في المكان المناسب :</a:t>
            </a:r>
            <a:endParaRPr lang="ar-SA" altLang="ar-SA" sz="20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ar-SA" altLang="ar-SA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1.________ يعيش أبو عرب وزوجته وأولاده؟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ar-SA" altLang="ar-SA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_______ احب أبو عرب كأحد أولاده؟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ar-SA" altLang="ar-SA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_______ سقط الكلب قتيلا؟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ar-SA" altLang="ar-SA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_____ قصد أبو عرب بعد ان خرج من خيمته؟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ar-SA" altLang="ar-SA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______ تسلّق أبو عرب ؟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ar-SA" altLang="ar-SA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6. ____ اقسم أبو عرب ؟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ar-SA" altLang="ar-SA" sz="2800" b="1" dirty="0" smtClean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7. _____ الخبر؟</a:t>
            </a:r>
            <a:endParaRPr lang="ar-SA" altLang="ar-SA" sz="2800" b="1" dirty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ar-SA" altLang="ar-SA" b="1" u="sng" dirty="0" smtClean="0">
              <a:solidFill>
                <a:prstClr val="black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prstClr val="black"/>
                </a:solidFill>
              </a:rPr>
              <a:t> 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1275925" y="1455113"/>
            <a:ext cx="2882900" cy="17907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u="sng" dirty="0" smtClean="0">
                <a:solidFill>
                  <a:prstClr val="black"/>
                </a:solidFill>
              </a:rPr>
              <a:t>أدوات الاستفهام :</a:t>
            </a:r>
          </a:p>
          <a:p>
            <a:pPr algn="ctr"/>
            <a:r>
              <a:rPr lang="ar-SA" sz="2000" b="1" dirty="0" smtClean="0">
                <a:solidFill>
                  <a:prstClr val="black"/>
                </a:solidFill>
              </a:rPr>
              <a:t>ماذا / كم/ متى / ما / كيف / من / اين</a:t>
            </a:r>
            <a:endParaRPr lang="he-IL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1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همسة من قلبي: [ست الحبايب يا حبيبتي يا أمي.. يا أغلى من عمري وروحي ودمي..  كلما ذكرتك.. شرقتُ في دمعي وهمّي.. كلما غفوتُ أضأتِ ليلي وحلمي.. اشتقتُ  إليك واشتاق الوريد.. فمتى ألقاكِ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3" y="101600"/>
            <a:ext cx="11263084" cy="642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6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شرح ادوات الاستفهام - كلام نيو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0" y="1028700"/>
            <a:ext cx="1087067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0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03300" y="27305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ar-SA" dirty="0"/>
          </a:p>
          <a:p>
            <a:endParaRPr lang="ar-SA" dirty="0"/>
          </a:p>
          <a:p>
            <a:r>
              <a:rPr lang="ar-SA" dirty="0"/>
              <a:t>الاستفهام : أسلوب نستخدمه لنسأل عن شيء لا نعرفه، باستخدام أدوات خاص</a:t>
            </a:r>
          </a:p>
          <a:p>
            <a:pPr marL="0" indent="0">
              <a:buNone/>
            </a:pPr>
            <a:endParaRPr lang="ar-SA" dirty="0"/>
          </a:p>
          <a:p>
            <a:r>
              <a:rPr lang="ar-SA" dirty="0" err="1" smtClean="0"/>
              <a:t>مثل:ما</a:t>
            </a:r>
            <a:r>
              <a:rPr lang="ar-SA" dirty="0" smtClean="0"/>
              <a:t>/ماذا/لماذا/كيف/هل/متى</a:t>
            </a:r>
          </a:p>
          <a:p>
            <a:r>
              <a:rPr lang="ar-SA" dirty="0" smtClean="0"/>
              <a:t>وعندها </a:t>
            </a:r>
            <a:r>
              <a:rPr lang="ar-SA" dirty="0"/>
              <a:t>تسمى الجملة جملة استفهامية ويكون في نهايتها علامة </a:t>
            </a:r>
            <a:r>
              <a:rPr lang="ar-SA" dirty="0" err="1"/>
              <a:t>الإستفهام</a:t>
            </a:r>
            <a:r>
              <a:rPr lang="ar-SA" dirty="0"/>
              <a:t> وتكتب هكذا </a:t>
            </a:r>
            <a:r>
              <a:rPr lang="ar-SA" dirty="0" smtClean="0"/>
              <a:t>؟</a:t>
            </a:r>
            <a:endParaRPr lang="ar-SA" dirty="0"/>
          </a:p>
        </p:txBody>
      </p:sp>
      <p:pic>
        <p:nvPicPr>
          <p:cNvPr id="1030" name="Picture 6" descr="أدوات الاستفهام - بسينة بقاعي - لغة عر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68400"/>
            <a:ext cx="7340599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29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yasmeen79 [licensed for non-commercial use only] / معنى أدوات الإستفها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673100"/>
            <a:ext cx="9944100" cy="547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4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أدوات الاستفهام جاهزة للطباعة انضموا... - أبدع في درسك الأصل | فيسبو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69900"/>
            <a:ext cx="1042670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0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asmeen79 [licensed for non-commercial use only] / معنى أدوات الإستفها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65126"/>
            <a:ext cx="10655300" cy="59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0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yasmeen79 [licensed for non-commercial use only] / معنى أدوات الإستفها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66700"/>
            <a:ext cx="96266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6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أدوات الاستفهام جاهزة للطباعة انضموا... - أبدع في درسك الأصل | فيسبو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700" y="1473200"/>
            <a:ext cx="8051799" cy="419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8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أدوات الاستفهام جاهزة للطباعة انضموا... - أبدع في درسك الأصل | فيسبوك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127918"/>
            <a:ext cx="9372599" cy="42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96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238</Words>
  <Application>Microsoft Office PowerPoint</Application>
  <PresentationFormat>מסך רחב</PresentationFormat>
  <Paragraphs>34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15</vt:i4>
      </vt:variant>
    </vt:vector>
  </HeadingPairs>
  <TitlesOfParts>
    <vt:vector size="23" baseType="lpstr">
      <vt:lpstr>Arial</vt:lpstr>
      <vt:lpstr>Calibri</vt:lpstr>
      <vt:lpstr>Garamond</vt:lpstr>
      <vt:lpstr>Noto Sans Kufi Arabic</vt:lpstr>
      <vt:lpstr>Times New Roman</vt:lpstr>
      <vt:lpstr>Traditional Arabic</vt:lpstr>
      <vt:lpstr>אורגני</vt:lpstr>
      <vt:lpstr>1_אורגני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User7</dc:creator>
  <cp:lastModifiedBy>User7</cp:lastModifiedBy>
  <cp:revision>8</cp:revision>
  <dcterms:created xsi:type="dcterms:W3CDTF">2021-01-08T10:29:38Z</dcterms:created>
  <dcterms:modified xsi:type="dcterms:W3CDTF">2021-01-10T16:35:02Z</dcterms:modified>
</cp:coreProperties>
</file>