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53" d="100"/>
          <a:sy n="53" d="100"/>
        </p:scale>
        <p:origin x="-96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B16-9348-4809-AC1D-8818453AA055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747-8956-4251-870E-E56BFC959E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8263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B16-9348-4809-AC1D-8818453AA055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747-8956-4251-870E-E56BFC959E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1629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B16-9348-4809-AC1D-8818453AA055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747-8956-4251-870E-E56BFC959E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171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B16-9348-4809-AC1D-8818453AA055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747-8956-4251-870E-E56BFC959E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177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B16-9348-4809-AC1D-8818453AA055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747-8956-4251-870E-E56BFC959E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2576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B16-9348-4809-AC1D-8818453AA055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747-8956-4251-870E-E56BFC959E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4237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B16-9348-4809-AC1D-8818453AA055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747-8956-4251-870E-E56BFC959E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403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B16-9348-4809-AC1D-8818453AA055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747-8956-4251-870E-E56BFC959E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114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B16-9348-4809-AC1D-8818453AA055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747-8956-4251-870E-E56BFC959E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4133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B16-9348-4809-AC1D-8818453AA055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747-8956-4251-870E-E56BFC959E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68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B16-9348-4809-AC1D-8818453AA055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747-8956-4251-870E-E56BFC959E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45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11B16-9348-4809-AC1D-8818453AA055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97747-8956-4251-870E-E56BFC959E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583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1800" y="188640"/>
            <a:ext cx="36004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عمل جماعي – مرادفات وعكوس </a:t>
            </a:r>
          </a:p>
          <a:p>
            <a:endParaRPr lang="ar-SA" dirty="0"/>
          </a:p>
          <a:p>
            <a:r>
              <a:rPr lang="ar-SA" dirty="0" smtClean="0"/>
              <a:t>مد خطا بين الكلمة ومرادفها </a:t>
            </a:r>
            <a:endParaRPr lang="he-IL" dirty="0"/>
          </a:p>
        </p:txBody>
      </p:sp>
      <p:sp>
        <p:nvSpPr>
          <p:cNvPr id="3" name="אליפסה 2"/>
          <p:cNvSpPr/>
          <p:nvPr/>
        </p:nvSpPr>
        <p:spPr>
          <a:xfrm>
            <a:off x="6473316" y="1393540"/>
            <a:ext cx="2088232" cy="13681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אליפסה 3"/>
          <p:cNvSpPr/>
          <p:nvPr/>
        </p:nvSpPr>
        <p:spPr>
          <a:xfrm>
            <a:off x="6648443" y="3332115"/>
            <a:ext cx="2088232" cy="13681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אליפסה 5"/>
          <p:cNvSpPr/>
          <p:nvPr/>
        </p:nvSpPr>
        <p:spPr>
          <a:xfrm>
            <a:off x="1044116" y="3281085"/>
            <a:ext cx="2088232" cy="13681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/>
          <p:cNvSpPr/>
          <p:nvPr/>
        </p:nvSpPr>
        <p:spPr>
          <a:xfrm>
            <a:off x="1277387" y="5333313"/>
            <a:ext cx="2088232" cy="13681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אליפסה 7"/>
          <p:cNvSpPr/>
          <p:nvPr/>
        </p:nvSpPr>
        <p:spPr>
          <a:xfrm>
            <a:off x="1252708" y="1268760"/>
            <a:ext cx="2088232" cy="13681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الحزين  </a:t>
            </a:r>
            <a:endParaRPr lang="he-IL" sz="2800" dirty="0"/>
          </a:p>
          <a:p>
            <a:pPr algn="ctr"/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6833356" y="1779328"/>
            <a:ext cx="13681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/>
              <a:t>كبيرة  </a:t>
            </a:r>
            <a:endParaRPr lang="he-IL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-296562" y="9668020"/>
            <a:ext cx="13681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/>
              <a:t>قصير  </a:t>
            </a:r>
            <a:endParaRPr lang="he-IL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764196" y="5877272"/>
            <a:ext cx="13681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/>
              <a:t>صغيرة    </a:t>
            </a:r>
            <a:endParaRPr lang="he-IL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7008483" y="3836495"/>
            <a:ext cx="13681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/>
              <a:t>السعيد  </a:t>
            </a:r>
            <a:endParaRPr lang="he-IL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1404156" y="3754581"/>
            <a:ext cx="13681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/>
              <a:t>اكتفى  </a:t>
            </a:r>
            <a:endParaRPr lang="he-IL" sz="2800" dirty="0"/>
          </a:p>
        </p:txBody>
      </p:sp>
      <p:sp>
        <p:nvSpPr>
          <p:cNvPr id="16" name="אליפסה 15"/>
          <p:cNvSpPr/>
          <p:nvPr/>
        </p:nvSpPr>
        <p:spPr>
          <a:xfrm>
            <a:off x="6565699" y="5150388"/>
            <a:ext cx="2088232" cy="13681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TextBox 16"/>
          <p:cNvSpPr txBox="1"/>
          <p:nvPr/>
        </p:nvSpPr>
        <p:spPr>
          <a:xfrm>
            <a:off x="7118332" y="5494169"/>
            <a:ext cx="108704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/>
              <a:t>اقتنع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38619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332656"/>
            <a:ext cx="34563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نص : مالك الحزين  </a:t>
            </a:r>
          </a:p>
          <a:p>
            <a:pPr algn="ctr"/>
            <a:r>
              <a:rPr lang="ar-SA" b="1" dirty="0" smtClean="0"/>
              <a:t>مرادفات وعكوس </a:t>
            </a:r>
            <a:endParaRPr lang="he-IL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172400" y="188640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1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5131296" y="1374916"/>
            <a:ext cx="3864590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ابحث عن مرادفات وعكوس الكلمات في النص : </a:t>
            </a:r>
            <a:endParaRPr lang="ar-SA" b="1" dirty="0"/>
          </a:p>
          <a:p>
            <a:r>
              <a:rPr lang="ar-SA" b="1" dirty="0" smtClean="0"/>
              <a:t>مرادف كلمة «أحس» </a:t>
            </a:r>
          </a:p>
          <a:p>
            <a:r>
              <a:rPr lang="ar-SA" b="1" dirty="0" smtClean="0"/>
              <a:t>      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  ضرب </a:t>
            </a:r>
          </a:p>
          <a:p>
            <a:r>
              <a:rPr lang="ar-SA" b="1" dirty="0" smtClean="0"/>
              <a:t>       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   شعر   </a:t>
            </a:r>
            <a:endParaRPr lang="ar-SA" b="1" dirty="0"/>
          </a:p>
          <a:p>
            <a:r>
              <a:rPr lang="ar-SA" b="1" dirty="0" smtClean="0"/>
              <a:t>      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  لعب  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</a:t>
            </a:r>
            <a:endParaRPr lang="ar-SA" b="1" dirty="0"/>
          </a:p>
        </p:txBody>
      </p:sp>
      <p:sp>
        <p:nvSpPr>
          <p:cNvPr id="6" name="מלבן 5"/>
          <p:cNvSpPr/>
          <p:nvPr/>
        </p:nvSpPr>
        <p:spPr>
          <a:xfrm>
            <a:off x="8593873" y="2286775"/>
            <a:ext cx="216024" cy="2076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8624452" y="2861954"/>
            <a:ext cx="216024" cy="2076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8604448" y="3346899"/>
            <a:ext cx="216024" cy="2076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1691680" y="1513415"/>
            <a:ext cx="355979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     </a:t>
            </a:r>
            <a:r>
              <a:rPr lang="ar-SA" b="1" dirty="0" smtClean="0"/>
              <a:t>مرادف كلمة « لم يتعب  نفسه » </a:t>
            </a:r>
          </a:p>
          <a:p>
            <a:r>
              <a:rPr lang="ar-SA" b="1" dirty="0" smtClean="0"/>
              <a:t>      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    لم يكلف نفسه </a:t>
            </a:r>
          </a:p>
          <a:p>
            <a:r>
              <a:rPr lang="ar-SA" b="1" dirty="0" smtClean="0"/>
              <a:t>       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   لم ينظف نفسه </a:t>
            </a:r>
            <a:endParaRPr lang="ar-SA" b="1" dirty="0"/>
          </a:p>
          <a:p>
            <a:r>
              <a:rPr lang="ar-SA" b="1" dirty="0" smtClean="0"/>
              <a:t>      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   لم يشتر لنفسه </a:t>
            </a:r>
          </a:p>
          <a:p>
            <a:r>
              <a:rPr lang="ar-SA" dirty="0"/>
              <a:t> </a:t>
            </a:r>
            <a:r>
              <a:rPr lang="ar-SA" dirty="0" smtClean="0"/>
              <a:t>    </a:t>
            </a:r>
            <a:endParaRPr lang="ar-SA" dirty="0"/>
          </a:p>
        </p:txBody>
      </p:sp>
      <p:sp>
        <p:nvSpPr>
          <p:cNvPr id="11" name="מלבן 10"/>
          <p:cNvSpPr/>
          <p:nvPr/>
        </p:nvSpPr>
        <p:spPr>
          <a:xfrm>
            <a:off x="4788024" y="2182972"/>
            <a:ext cx="216024" cy="2076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4807260" y="2667577"/>
            <a:ext cx="216024" cy="2076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4817488" y="3243096"/>
            <a:ext cx="216024" cy="2076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5418322" y="4077072"/>
            <a:ext cx="355979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 </a:t>
            </a:r>
            <a:r>
              <a:rPr lang="ar-SA" b="1" dirty="0" smtClean="0"/>
              <a:t>تضاد كلمة « القصيرتين  «</a:t>
            </a:r>
          </a:p>
          <a:p>
            <a:r>
              <a:rPr lang="ar-SA" b="1" dirty="0" smtClean="0"/>
              <a:t> 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  الطويلتين </a:t>
            </a:r>
          </a:p>
          <a:p>
            <a:r>
              <a:rPr lang="ar-SA" b="1" dirty="0" smtClean="0"/>
              <a:t>       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  الناعمتين </a:t>
            </a:r>
          </a:p>
          <a:p>
            <a:endParaRPr lang="ar-SA" b="1" dirty="0" smtClean="0"/>
          </a:p>
          <a:p>
            <a:r>
              <a:rPr lang="ar-SA" b="1" dirty="0"/>
              <a:t> </a:t>
            </a:r>
            <a:r>
              <a:rPr lang="ar-SA" b="1" dirty="0" smtClean="0"/>
              <a:t>       البعيدتين </a:t>
            </a:r>
          </a:p>
          <a:p>
            <a:r>
              <a:rPr lang="ar-SA" dirty="0"/>
              <a:t> </a:t>
            </a:r>
            <a:r>
              <a:rPr lang="ar-SA" dirty="0" smtClean="0"/>
              <a:t>    </a:t>
            </a:r>
            <a:endParaRPr lang="ar-SA" dirty="0"/>
          </a:p>
        </p:txBody>
      </p:sp>
      <p:sp>
        <p:nvSpPr>
          <p:cNvPr id="15" name="מלבן 14"/>
          <p:cNvSpPr/>
          <p:nvPr/>
        </p:nvSpPr>
        <p:spPr>
          <a:xfrm>
            <a:off x="8593873" y="4695123"/>
            <a:ext cx="216024" cy="2076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8589000" y="5231234"/>
            <a:ext cx="216024" cy="2076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8584127" y="5805264"/>
            <a:ext cx="216024" cy="2076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TextBox 17"/>
          <p:cNvSpPr txBox="1"/>
          <p:nvPr/>
        </p:nvSpPr>
        <p:spPr>
          <a:xfrm>
            <a:off x="1829932" y="4180875"/>
            <a:ext cx="355979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 </a:t>
            </a:r>
            <a:r>
              <a:rPr lang="ar-SA" b="1" dirty="0" smtClean="0"/>
              <a:t>تضاد كلمة « شبعانا «</a:t>
            </a:r>
          </a:p>
          <a:p>
            <a:r>
              <a:rPr lang="ar-SA" b="1" dirty="0" smtClean="0"/>
              <a:t> 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   عطشانا  </a:t>
            </a:r>
          </a:p>
          <a:p>
            <a:r>
              <a:rPr lang="ar-SA" b="1" dirty="0" smtClean="0"/>
              <a:t>       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    نظيفا </a:t>
            </a:r>
          </a:p>
          <a:p>
            <a:endParaRPr lang="ar-SA" b="1" dirty="0" smtClean="0"/>
          </a:p>
          <a:p>
            <a:r>
              <a:rPr lang="ar-SA" b="1" dirty="0"/>
              <a:t> </a:t>
            </a:r>
            <a:r>
              <a:rPr lang="ar-SA" b="1" dirty="0" smtClean="0"/>
              <a:t>       جائعا </a:t>
            </a:r>
          </a:p>
          <a:p>
            <a:r>
              <a:rPr lang="ar-SA" dirty="0"/>
              <a:t> </a:t>
            </a:r>
            <a:r>
              <a:rPr lang="ar-SA" dirty="0" smtClean="0"/>
              <a:t>    </a:t>
            </a:r>
            <a:endParaRPr lang="ar-SA" dirty="0"/>
          </a:p>
        </p:txBody>
      </p:sp>
      <p:sp>
        <p:nvSpPr>
          <p:cNvPr id="19" name="מלבן 18"/>
          <p:cNvSpPr/>
          <p:nvPr/>
        </p:nvSpPr>
        <p:spPr>
          <a:xfrm>
            <a:off x="4915272" y="4806880"/>
            <a:ext cx="216024" cy="2076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19"/>
          <p:cNvSpPr/>
          <p:nvPr/>
        </p:nvSpPr>
        <p:spPr>
          <a:xfrm>
            <a:off x="4896036" y="5335037"/>
            <a:ext cx="216024" cy="2076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4914203" y="5909067"/>
            <a:ext cx="216024" cy="2076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135292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101</Words>
  <Application>Microsoft Office PowerPoint</Application>
  <PresentationFormat>‫הצגה על המסך (4:3)</PresentationFormat>
  <Paragraphs>46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Hebrew</cp:lastModifiedBy>
  <cp:revision>1</cp:revision>
  <dcterms:created xsi:type="dcterms:W3CDTF">2020-05-13T05:38:33Z</dcterms:created>
  <dcterms:modified xsi:type="dcterms:W3CDTF">2020-05-13T06:03:52Z</dcterms:modified>
</cp:coreProperties>
</file>