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7BE31-8957-4B0C-AC6D-C3C6F1933A0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EAC87-9C9C-44FD-8E85-B3BD7525112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07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47E2-9563-4E72-84C9-9AEFD5CAA92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CAB4-9433-4CA7-B375-1BCA051C92A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7C29A-9753-42AF-82FA-329A96635E9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BB5DA-69EC-45D9-A58A-EA315A8D1C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BB481-92EF-4FBA-AD5C-7AC339074AF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371DB-C1F1-4609-A4C6-0A3C766DDB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7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67CFC-9C88-42B7-BC76-91DB9A88E7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A4028-163B-444B-B741-AF2A70B9482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3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0E630-08DA-41EB-AD58-6A44BE30814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F7508-25D4-4E1C-A0F1-B966506D91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BF444-5457-4767-82D8-928BEF2EF5E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BD201-7544-456C-B360-C97895ABD0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84E04-3D48-4D77-89FA-8E79B928AE9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BE596-E92D-41CF-8E93-9BF3B32267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096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3AFE-BA47-414F-8527-CFADABA407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8B038-293D-4E82-95D6-95EF4A16A5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CD925-6F25-413B-AC48-5EB9293EE8F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0A7-80F8-4CA5-A9E3-4BC0462188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88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B80D-05B3-4C79-9FB0-ACCF0BB8434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A0674-BBE6-4765-A1E0-05D401BAAA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41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FE5E246A-8B37-4BF6-8683-1A884D53BE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10/3/2020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77FFDC24-5B31-49C6-9C23-E4C4764835F7}" type="slidenum">
              <a:rPr lang="en-US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2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Pooh20Expre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991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47800" y="914400"/>
            <a:ext cx="6940624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>
              <a:defRPr/>
            </a:pPr>
            <a:r>
              <a:rPr lang="ar-SA" sz="28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اك</a:t>
            </a:r>
            <a:r>
              <a:rPr lang="ar-AE" sz="28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تب الاسم البسيط </a:t>
            </a:r>
            <a:r>
              <a:rPr lang="ar-SA" sz="28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ar-AE" sz="2800" b="1" dirty="0" smtClean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ar-AE" sz="28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مثال: 3عشرات +9 احاد+8 عشرات الالوف</a:t>
            </a:r>
            <a:r>
              <a:rPr lang="ar-AE" sz="2800" b="1" u="sng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80,039</a:t>
            </a:r>
            <a:r>
              <a:rPr lang="ar-AE" sz="2800" b="1" dirty="0" smtClean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endParaRPr lang="en-US" sz="28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348880"/>
            <a:ext cx="6336704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b="1" dirty="0" smtClean="0"/>
              <a:t>5</a:t>
            </a:r>
            <a:r>
              <a:rPr lang="ar-AE" sz="2000" b="1" dirty="0" smtClean="0"/>
              <a:t> احاد+9عشرات +7 مئات +8الوف _________</a:t>
            </a:r>
          </a:p>
          <a:p>
            <a:endParaRPr lang="ar-AE" sz="2000" b="1" dirty="0"/>
          </a:p>
          <a:p>
            <a:r>
              <a:rPr lang="ar-AE" sz="2000" b="1" dirty="0" smtClean="0"/>
              <a:t>9 مئات الالوف +6 عشرات _________</a:t>
            </a:r>
          </a:p>
          <a:p>
            <a:endParaRPr lang="ar-AE" sz="2000" b="1" dirty="0"/>
          </a:p>
          <a:p>
            <a:r>
              <a:rPr lang="ar-AE" sz="2000" b="1" dirty="0" smtClean="0"/>
              <a:t>8 مئات+8احاد +1الوف ________</a:t>
            </a:r>
          </a:p>
          <a:p>
            <a:endParaRPr lang="ar-AE" sz="2000" b="1" dirty="0"/>
          </a:p>
          <a:p>
            <a:r>
              <a:rPr lang="ar-AE" sz="2000" b="1" dirty="0" smtClean="0"/>
              <a:t>5مئات الالوف _________</a:t>
            </a:r>
          </a:p>
          <a:p>
            <a:endParaRPr lang="ar-AE" sz="2000" b="1" dirty="0"/>
          </a:p>
          <a:p>
            <a:r>
              <a:rPr lang="ar-AE" sz="2000" b="1" dirty="0" smtClean="0"/>
              <a:t>2الوف +5 عشرات الالوف +1مئات الالوف________</a:t>
            </a:r>
          </a:p>
          <a:p>
            <a:endParaRPr lang="ar-AE" sz="2000" b="1" dirty="0"/>
          </a:p>
          <a:p>
            <a:r>
              <a:rPr lang="ar-AE" sz="2000" b="1" dirty="0" smtClean="0"/>
              <a:t>6احاد +4الوف +7مئات الالوف __________</a:t>
            </a:r>
            <a:endParaRPr lang="he-IL" sz="2000" b="1" dirty="0"/>
          </a:p>
        </p:txBody>
      </p:sp>
    </p:spTree>
    <p:extLst>
      <p:ext uri="{BB962C8B-B14F-4D97-AF65-F5344CB8AC3E}">
        <p14:creationId xmlns:p14="http://schemas.microsoft.com/office/powerpoint/2010/main" val="2198056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52</Words>
  <Application>Microsoft Office PowerPoint</Application>
  <PresentationFormat>‫הצגה על המסך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Office Theme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2020-10-03T13:46:14Z</dcterms:created>
  <dcterms:modified xsi:type="dcterms:W3CDTF">2020-10-03T13:53:41Z</dcterms:modified>
</cp:coreProperties>
</file>