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3159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877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487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391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555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246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571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440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940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111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180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808AD-8175-4D4B-A669-2880C7738DB0}" type="datetimeFigureOut">
              <a:rPr lang="he-IL" smtClean="0"/>
              <a:t>י"א/אדר/תשפ"א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56D9F-DACB-472E-96DA-C6780105D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247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722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512" y="116632"/>
            <a:ext cx="8784976" cy="65527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404664"/>
            <a:ext cx="756084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prstClr val="black"/>
                </a:solidFill>
              </a:rPr>
              <a:t>الطرح والجمع  العامودي</a:t>
            </a:r>
          </a:p>
          <a:p>
            <a:pPr algn="ctr"/>
            <a:r>
              <a:rPr lang="ar-SA" sz="2400" b="1" dirty="0">
                <a:solidFill>
                  <a:prstClr val="black"/>
                </a:solidFill>
              </a:rPr>
              <a:t>حل التمارين( انتبه لترتيب المنازل)</a:t>
            </a:r>
          </a:p>
        </p:txBody>
      </p:sp>
      <p:sp>
        <p:nvSpPr>
          <p:cNvPr id="6" name="מלבן מעוגל 5"/>
          <p:cNvSpPr/>
          <p:nvPr/>
        </p:nvSpPr>
        <p:spPr>
          <a:xfrm>
            <a:off x="7308304" y="2221674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86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12</a:t>
            </a:r>
          </a:p>
        </p:txBody>
      </p:sp>
      <p:sp>
        <p:nvSpPr>
          <p:cNvPr id="9" name="מלבן מעוגל 8"/>
          <p:cNvSpPr/>
          <p:nvPr/>
        </p:nvSpPr>
        <p:spPr>
          <a:xfrm>
            <a:off x="4283968" y="2233687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44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14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5826585" y="2221674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68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11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7320858" y="3379890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54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15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5826585" y="3397751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53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41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3" name="מלבן מעוגל 12"/>
          <p:cNvSpPr/>
          <p:nvPr/>
        </p:nvSpPr>
        <p:spPr>
          <a:xfrm>
            <a:off x="4283968" y="3392996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51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34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5" name="מלבן מעוגל 14"/>
          <p:cNvSpPr/>
          <p:nvPr/>
        </p:nvSpPr>
        <p:spPr>
          <a:xfrm>
            <a:off x="7308304" y="4597938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56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32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6" name="מלבן מעוגל 15"/>
          <p:cNvSpPr/>
          <p:nvPr/>
        </p:nvSpPr>
        <p:spPr>
          <a:xfrm>
            <a:off x="5791426" y="4669946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61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  8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7" name="מלבן מעוגל 16"/>
          <p:cNvSpPr/>
          <p:nvPr/>
        </p:nvSpPr>
        <p:spPr>
          <a:xfrm>
            <a:off x="4211960" y="4669946"/>
            <a:ext cx="1440160" cy="10633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75</a:t>
            </a: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24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548680"/>
            <a:ext cx="172819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prstClr val="black"/>
                </a:solidFill>
              </a:rPr>
              <a:t>مثال: 77</a:t>
            </a:r>
          </a:p>
          <a:p>
            <a:r>
              <a:rPr lang="ar-SA" sz="2400" dirty="0">
                <a:solidFill>
                  <a:prstClr val="black"/>
                </a:solidFill>
              </a:rPr>
              <a:t>       11</a:t>
            </a:r>
          </a:p>
          <a:p>
            <a:r>
              <a:rPr lang="ar-SA" sz="2400" dirty="0">
                <a:solidFill>
                  <a:prstClr val="black"/>
                </a:solidFill>
              </a:rPr>
              <a:t>----------</a:t>
            </a:r>
          </a:p>
          <a:p>
            <a:r>
              <a:rPr lang="ar-SA" sz="2400" dirty="0">
                <a:solidFill>
                  <a:prstClr val="black"/>
                </a:solidFill>
              </a:rPr>
              <a:t> </a:t>
            </a:r>
            <a:r>
              <a:rPr lang="ar-SA" sz="2400" dirty="0">
                <a:solidFill>
                  <a:prstClr val="black"/>
                </a:solidFill>
              </a:rPr>
              <a:t>     88</a:t>
            </a:r>
            <a:endParaRPr lang="he-IL" sz="2400" dirty="0">
              <a:solidFill>
                <a:prstClr val="black"/>
              </a:solidFill>
            </a:endParaRPr>
          </a:p>
        </p:txBody>
      </p:sp>
      <p:sp>
        <p:nvSpPr>
          <p:cNvPr id="7" name="חיבור 6"/>
          <p:cNvSpPr/>
          <p:nvPr/>
        </p:nvSpPr>
        <p:spPr>
          <a:xfrm>
            <a:off x="4529629" y="3787759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25" name="חיבור 24"/>
          <p:cNvSpPr/>
          <p:nvPr/>
        </p:nvSpPr>
        <p:spPr>
          <a:xfrm>
            <a:off x="6040357" y="5105673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26" name="חיבור 25"/>
          <p:cNvSpPr/>
          <p:nvPr/>
        </p:nvSpPr>
        <p:spPr>
          <a:xfrm>
            <a:off x="7585150" y="2657401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27" name="חיבור 26"/>
          <p:cNvSpPr/>
          <p:nvPr/>
        </p:nvSpPr>
        <p:spPr>
          <a:xfrm>
            <a:off x="6156176" y="2646555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28" name="חיבור 27"/>
          <p:cNvSpPr/>
          <p:nvPr/>
        </p:nvSpPr>
        <p:spPr>
          <a:xfrm>
            <a:off x="7585150" y="5010806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01024" y="428604"/>
            <a:ext cx="3571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solidFill>
                  <a:prstClr val="black"/>
                </a:solidFill>
              </a:rPr>
              <a:t>2</a:t>
            </a:r>
            <a:endParaRPr lang="he-IL" dirty="0">
              <a:solidFill>
                <a:prstClr val="black"/>
              </a:solidFill>
            </a:endParaRPr>
          </a:p>
        </p:txBody>
      </p:sp>
      <p:sp>
        <p:nvSpPr>
          <p:cNvPr id="30" name="חיבור 29"/>
          <p:cNvSpPr/>
          <p:nvPr/>
        </p:nvSpPr>
        <p:spPr>
          <a:xfrm>
            <a:off x="4572000" y="2643182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31" name="חיבור 30"/>
          <p:cNvSpPr/>
          <p:nvPr/>
        </p:nvSpPr>
        <p:spPr>
          <a:xfrm>
            <a:off x="6143636" y="3857628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32" name="חיבור 31"/>
          <p:cNvSpPr/>
          <p:nvPr/>
        </p:nvSpPr>
        <p:spPr>
          <a:xfrm>
            <a:off x="7643834" y="3857628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33" name="חיבור 32"/>
          <p:cNvSpPr/>
          <p:nvPr/>
        </p:nvSpPr>
        <p:spPr>
          <a:xfrm>
            <a:off x="4500562" y="5143512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34" name="חיבור 33"/>
          <p:cNvSpPr/>
          <p:nvPr/>
        </p:nvSpPr>
        <p:spPr>
          <a:xfrm>
            <a:off x="1214414" y="928670"/>
            <a:ext cx="216024" cy="237573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3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‫הצגה על המסך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2021-02-23T06:48:54Z</dcterms:created>
  <dcterms:modified xsi:type="dcterms:W3CDTF">2021-02-23T06:50:05Z</dcterms:modified>
</cp:coreProperties>
</file>