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FF91-DBDB-4445-B700-12A4A347829A}" type="datetimeFigureOut">
              <a:rPr lang="ar-JO" smtClean="0"/>
              <a:t>07/02/1443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0070-C1FD-4F18-A592-D80A4B4B8500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285728"/>
            <a:ext cx="8643998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 smtClean="0"/>
              <a:t>نص الزلازل </a:t>
            </a:r>
          </a:p>
          <a:p>
            <a:endParaRPr lang="ar-JO" sz="3600" b="1" dirty="0" smtClean="0"/>
          </a:p>
          <a:p>
            <a:r>
              <a:rPr lang="ar-JO" sz="3600" b="1" u="sng" dirty="0" smtClean="0"/>
              <a:t>انسخ الفقرة الثالثة في دفترك ونفّذ التعليمات التالية :</a:t>
            </a:r>
          </a:p>
          <a:p>
            <a:endParaRPr lang="ar-JO" sz="3600" b="1" dirty="0" smtClean="0"/>
          </a:p>
          <a:p>
            <a:pPr>
              <a:lnSpc>
                <a:spcPct val="150000"/>
              </a:lnSpc>
            </a:pPr>
            <a:r>
              <a:rPr lang="ar-JO" sz="3200" b="1" dirty="0" smtClean="0"/>
              <a:t>1)ضع دائرة حول مرادف كلمة حصول .</a:t>
            </a:r>
          </a:p>
          <a:p>
            <a:pPr>
              <a:lnSpc>
                <a:spcPct val="150000"/>
              </a:lnSpc>
            </a:pPr>
            <a:r>
              <a:rPr lang="ar-JO" sz="3200" b="1" dirty="0" smtClean="0"/>
              <a:t>2) ضع خطا تحت عكس كلمة دخول .</a:t>
            </a:r>
          </a:p>
          <a:p>
            <a:pPr>
              <a:lnSpc>
                <a:spcPct val="150000"/>
              </a:lnSpc>
            </a:pPr>
            <a:r>
              <a:rPr lang="ar-JO" sz="3200" b="1" dirty="0" smtClean="0"/>
              <a:t>3) اشطب الكلمات المنونة .(الكلمات التي تحوي تناوين).</a:t>
            </a:r>
          </a:p>
          <a:p>
            <a:pPr>
              <a:lnSpc>
                <a:spcPct val="150000"/>
              </a:lnSpc>
            </a:pPr>
            <a:r>
              <a:rPr lang="ar-JO" sz="3200" b="1" dirty="0" smtClean="0"/>
              <a:t>4)ارسم مثلث فوق الحيوانات المذكورة في الفقرة .</a:t>
            </a:r>
          </a:p>
          <a:p>
            <a:pPr>
              <a:lnSpc>
                <a:spcPct val="150000"/>
              </a:lnSpc>
            </a:pPr>
            <a:r>
              <a:rPr lang="ar-JO" sz="3200" b="1" dirty="0" smtClean="0"/>
              <a:t>5) اكتب 4 كلمات من الفقرة في حالة الجمع واكتب مفردها 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amal atmen</dc:creator>
  <cp:lastModifiedBy>amal atmen</cp:lastModifiedBy>
  <cp:revision>1</cp:revision>
  <dcterms:created xsi:type="dcterms:W3CDTF">2021-09-14T07:48:02Z</dcterms:created>
  <dcterms:modified xsi:type="dcterms:W3CDTF">2021-09-14T08:09:33Z</dcterms:modified>
</cp:coreProperties>
</file>