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FA67C7-5040-4F23-BF0C-E855C350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EEB17-5697-43F3-8563-9E8D9ABF058C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AD14E4-E811-4128-AD5A-A055A01C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38F4154-58E2-4D78-8D68-4484D3246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0F44C-DCDB-4D1B-8226-FFA3E292A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2D837B-A6BC-4ED3-9D95-34567B3F5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6F4E0-D4F6-4324-8B8C-3A821A94DD5A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CE9443-DB2B-402E-A0F5-307B80AA8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1176A0-2A63-4FFC-9F6B-A6F69F50C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1243E-D74A-442F-B28C-083B03A23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C9DA98-6A45-4F84-9190-52B816DC0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64293-A4E7-47FF-A4EE-CA2741D0D0D9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F2B8EC-8172-4A6A-BE43-9E4C1384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9CC83C-F258-4AE2-808A-A4C6D0978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40F80-20C1-42E5-9A0C-19601DA6B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00280F-A1C5-492C-B56C-2067B2231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42253-C844-4709-AAA5-C2CB6D77B189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41B43C8-D181-45A4-810E-EA84B8142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69844F-CA24-476E-B94C-5A2C8F6AE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23715-66FA-4412-AD2D-B73887EE2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9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F23D0E-FCAA-4264-9AD2-83EAA659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1A106-775A-4FD0-9DC5-9680FD4EF7BC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D52E6C-8067-4B41-90AB-323CA8D6B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9113BF-B6E0-4590-8A3D-757200053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B9437-6A69-4A75-8892-FEA94CAEB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2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4BA5D4E-6460-4027-91F2-01A40B882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272A2-9AB7-4ABF-ACE9-276CE232187C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944C5078-B595-4814-9B02-C5ED2432A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00F5F05C-4143-46FA-BC2E-BE933CDF7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A78E5-4208-457B-BB70-74654AD03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88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4FC55DAB-1ABA-41E5-B748-D5B5D533D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E1CFE-1E1D-4794-A5DB-FA9C62D58528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BEAD2527-AF98-4229-A801-06BD0C09B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BEF3E61E-043C-440A-A838-119B0A2D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207C9-FBAD-4733-A20F-666FF6C0B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9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90C50386-7177-46EC-AB11-CAF5C1B1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B7D71-E5E7-4CD7-9FB9-E2E34F840DBC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4D61579A-2178-4AF4-B6C9-7005F472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D5873911-5C5E-46BA-90FC-9D23878B1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717E0-1DA9-477F-852B-24896F202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3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EEFB32C6-6007-48FD-8C3E-FA192851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FB68A-916C-489B-8157-BDED1E17CB1B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CC7C6E09-73C0-497F-9E60-805AF95A9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478C23C8-F435-4996-9C59-E063E54E6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8FDFA-1B2D-47BC-BC67-10F90F7ED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3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7BFEF59C-F384-4F98-8628-3D1826CB4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0DC0-42B8-4FA2-8E64-49AD1110F370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C72EA989-BB4C-4CBE-BFE3-5E743E9FB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CC6C0DB4-9A80-4D7A-B563-0DFC41D9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02158-3F15-4264-A620-2DFF45F11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40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E91D19EF-738A-4A7E-981A-FDBDC4A7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B1916-7268-4A64-A26D-85811D780EFE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5D5000E0-B5EB-4501-BEAF-0A7834B25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053FA62B-8A60-4CF6-AE55-1B3295E97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45EE5-C935-4ED7-8C13-8968F57AD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4B4E8F9F-7BB0-4731-B1EB-CA504669A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عنوان الشكل الرئيسي</a:t>
            </a:r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25A62C6A-A454-452E-A512-A567D3A0C6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نص الشكل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F3AFA3-2800-47A4-9D1D-376F3169FF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E94730-94C4-4DAF-8FCA-D72F2E91E099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BE8C9E-953E-4AA3-B953-13ECE27983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E0EF0A-B45D-4E91-84B5-F441DC92C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5929B6-5F87-49D6-8FAF-23635A4E9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  <a:lvl2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r" rtl="1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1pPr>
      <a:lvl2pPr marL="6858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2pPr>
      <a:lvl3pPr marL="11430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3pPr>
      <a:lvl4pPr marL="16002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4pPr>
      <a:lvl5pPr marL="20574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087813D-B8DB-4761-8E59-D8ACDECEE3A3}"/>
              </a:ext>
            </a:extLst>
          </p:cNvPr>
          <p:cNvSpPr/>
          <p:nvPr/>
        </p:nvSpPr>
        <p:spPr>
          <a:xfrm>
            <a:off x="1600200" y="806450"/>
            <a:ext cx="8964613" cy="59753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514CF26-BA88-47D8-BAF6-DC7FA54C1683}"/>
              </a:ext>
            </a:extLst>
          </p:cNvPr>
          <p:cNvSpPr/>
          <p:nvPr/>
        </p:nvSpPr>
        <p:spPr>
          <a:xfrm>
            <a:off x="2743200" y="1371600"/>
            <a:ext cx="1512888" cy="43211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F645AD-38F1-4BF9-BB5B-EA0C2C778C91}"/>
              </a:ext>
            </a:extLst>
          </p:cNvPr>
          <p:cNvSpPr/>
          <p:nvPr/>
        </p:nvSpPr>
        <p:spPr>
          <a:xfrm>
            <a:off x="2895600" y="1447801"/>
            <a:ext cx="1120820" cy="40318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5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5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6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7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5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3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4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8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3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7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3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9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9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7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4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9</a:t>
            </a:r>
            <a:endParaRPr lang="en-US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FF0784-1413-48DB-B291-40EA458FAA89}"/>
              </a:ext>
            </a:extLst>
          </p:cNvPr>
          <p:cNvSpPr/>
          <p:nvPr/>
        </p:nvSpPr>
        <p:spPr>
          <a:xfrm>
            <a:off x="4458991" y="1"/>
            <a:ext cx="3789820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u="sng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مهمة حساب</a:t>
            </a:r>
            <a:r>
              <a:rPr lang="ar-SA" sz="3200" b="1" u="sng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-عملية الضرب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A42C94-6CD0-403D-BD77-7A8B38D47126}"/>
              </a:ext>
            </a:extLst>
          </p:cNvPr>
          <p:cNvSpPr/>
          <p:nvPr/>
        </p:nvSpPr>
        <p:spPr>
          <a:xfrm>
            <a:off x="3886201" y="838200"/>
            <a:ext cx="6370655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حل التمارين التالية بمساعدة الرسم والجمع التكراري: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5EA66B-7D05-4259-B675-C51FD70EA55C}"/>
              </a:ext>
            </a:extLst>
          </p:cNvPr>
          <p:cNvSpPr/>
          <p:nvPr/>
        </p:nvSpPr>
        <p:spPr>
          <a:xfrm>
            <a:off x="8153400" y="1371600"/>
            <a:ext cx="2362200" cy="449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3E26D6-74DB-45A1-9DD3-5934569E7E76}"/>
              </a:ext>
            </a:extLst>
          </p:cNvPr>
          <p:cNvSpPr/>
          <p:nvPr/>
        </p:nvSpPr>
        <p:spPr>
          <a:xfrm>
            <a:off x="8229601" y="1371600"/>
            <a:ext cx="2139585" cy="32778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b="1" dirty="0">
              <a:ln w="11430"/>
              <a:latin typeface="+mn-lt"/>
            </a:endParaRP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u="sng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الجمع التكراري</a:t>
            </a: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- الجمع التكراري اي نكرر العدد عدة مرات مثال:</a:t>
            </a: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=2×</a:t>
            </a:r>
            <a:r>
              <a:rPr lang="ar-JO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8</a:t>
            </a:r>
            <a:endParaRPr lang="ar-SA" b="1" dirty="0">
              <a:ln w="11430"/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  </a:t>
            </a: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 اي </a:t>
            </a:r>
            <a:r>
              <a:rPr lang="ar-JO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8</a:t>
            </a: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 تتكرر 2مرات اي:</a:t>
            </a: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1</a:t>
            </a:r>
            <a:r>
              <a:rPr lang="ar-JO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6</a:t>
            </a: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=</a:t>
            </a:r>
            <a:r>
              <a:rPr lang="ar-JO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8</a:t>
            </a: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+</a:t>
            </a:r>
            <a:r>
              <a:rPr lang="ar-JO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8</a:t>
            </a:r>
            <a:endParaRPr lang="ar-SA" b="1" dirty="0">
              <a:ln w="11430"/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>
                <a:ln w="11430"/>
                <a:solidFill>
                  <a:schemeClr val="accent1">
                    <a:lumMod val="50000"/>
                  </a:schemeClr>
                </a:solidFill>
                <a:latin typeface="+mn-lt"/>
              </a:rPr>
              <a:t>او بالرسم كالتالي :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E1779AB-CA95-4F55-983C-68ECF1DA7803}"/>
              </a:ext>
            </a:extLst>
          </p:cNvPr>
          <p:cNvSpPr/>
          <p:nvPr/>
        </p:nvSpPr>
        <p:spPr>
          <a:xfrm>
            <a:off x="8305800" y="54102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9A5FB78-2E0B-43F9-B61A-838CE76D2CFC}"/>
              </a:ext>
            </a:extLst>
          </p:cNvPr>
          <p:cNvSpPr/>
          <p:nvPr/>
        </p:nvSpPr>
        <p:spPr>
          <a:xfrm>
            <a:off x="8534400" y="49530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BE6EE97-9C98-41CF-97BB-5631FF8B297D}"/>
              </a:ext>
            </a:extLst>
          </p:cNvPr>
          <p:cNvSpPr/>
          <p:nvPr/>
        </p:nvSpPr>
        <p:spPr>
          <a:xfrm>
            <a:off x="8534400" y="51816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F3CB144-3ACA-4C5E-8BCE-B22DC93356AC}"/>
              </a:ext>
            </a:extLst>
          </p:cNvPr>
          <p:cNvSpPr/>
          <p:nvPr/>
        </p:nvSpPr>
        <p:spPr>
          <a:xfrm>
            <a:off x="8305800" y="49530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E6A2FF8-3B58-4526-8AEF-CBB915018526}"/>
              </a:ext>
            </a:extLst>
          </p:cNvPr>
          <p:cNvSpPr/>
          <p:nvPr/>
        </p:nvSpPr>
        <p:spPr>
          <a:xfrm>
            <a:off x="8305800" y="51816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CFE2209-8A43-48E4-A8E0-77D4E9E6D86E}"/>
              </a:ext>
            </a:extLst>
          </p:cNvPr>
          <p:cNvSpPr/>
          <p:nvPr/>
        </p:nvSpPr>
        <p:spPr>
          <a:xfrm>
            <a:off x="8534400" y="54102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79B2F49-22C9-4B73-BCC4-A97AB01F449A}"/>
              </a:ext>
            </a:extLst>
          </p:cNvPr>
          <p:cNvSpPr/>
          <p:nvPr/>
        </p:nvSpPr>
        <p:spPr>
          <a:xfrm>
            <a:off x="8763000" y="54102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11226CE-EDC0-49CF-A82C-828E784ADAAC}"/>
              </a:ext>
            </a:extLst>
          </p:cNvPr>
          <p:cNvSpPr/>
          <p:nvPr/>
        </p:nvSpPr>
        <p:spPr>
          <a:xfrm>
            <a:off x="8763000" y="51816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D6FCF9EA-26FC-4EDB-9757-8DE2FCC2F2D6}"/>
              </a:ext>
            </a:extLst>
          </p:cNvPr>
          <p:cNvSpPr/>
          <p:nvPr/>
        </p:nvSpPr>
        <p:spPr>
          <a:xfrm>
            <a:off x="8229600" y="4800600"/>
            <a:ext cx="762000" cy="9144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C3BFC39-55DC-461B-BB0A-CC771EF12EB1}"/>
              </a:ext>
            </a:extLst>
          </p:cNvPr>
          <p:cNvSpPr/>
          <p:nvPr/>
        </p:nvSpPr>
        <p:spPr>
          <a:xfrm>
            <a:off x="9448800" y="54102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5317BF7-1BBE-4653-A28D-BE43A876EDC5}"/>
              </a:ext>
            </a:extLst>
          </p:cNvPr>
          <p:cNvSpPr/>
          <p:nvPr/>
        </p:nvSpPr>
        <p:spPr>
          <a:xfrm>
            <a:off x="9677400" y="51816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880C4FF-CF18-41FF-843E-856C7CBA3723}"/>
              </a:ext>
            </a:extLst>
          </p:cNvPr>
          <p:cNvSpPr/>
          <p:nvPr/>
        </p:nvSpPr>
        <p:spPr>
          <a:xfrm>
            <a:off x="9448800" y="49530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E48917B-12B0-4C05-8DC1-08297641C653}"/>
              </a:ext>
            </a:extLst>
          </p:cNvPr>
          <p:cNvSpPr/>
          <p:nvPr/>
        </p:nvSpPr>
        <p:spPr>
          <a:xfrm>
            <a:off x="9448800" y="51816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74CAB00-DCF2-498E-88DF-0FDF673B165E}"/>
              </a:ext>
            </a:extLst>
          </p:cNvPr>
          <p:cNvSpPr/>
          <p:nvPr/>
        </p:nvSpPr>
        <p:spPr>
          <a:xfrm>
            <a:off x="9677400" y="54102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BE27A20-AF4E-4F67-8651-63BE0FF905D5}"/>
              </a:ext>
            </a:extLst>
          </p:cNvPr>
          <p:cNvSpPr/>
          <p:nvPr/>
        </p:nvSpPr>
        <p:spPr>
          <a:xfrm>
            <a:off x="9906000" y="54102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50CC214-6438-4969-932B-76C290E7D25A}"/>
              </a:ext>
            </a:extLst>
          </p:cNvPr>
          <p:cNvSpPr/>
          <p:nvPr/>
        </p:nvSpPr>
        <p:spPr>
          <a:xfrm>
            <a:off x="9906000" y="51816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A1BEF54-76B0-486D-899E-FDAAEC0E8BC1}"/>
              </a:ext>
            </a:extLst>
          </p:cNvPr>
          <p:cNvSpPr/>
          <p:nvPr/>
        </p:nvSpPr>
        <p:spPr>
          <a:xfrm>
            <a:off x="9906000" y="4953000"/>
            <a:ext cx="152400" cy="152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E82A5629-6D94-4E7D-8AB0-8DABAB82F09A}"/>
              </a:ext>
            </a:extLst>
          </p:cNvPr>
          <p:cNvSpPr/>
          <p:nvPr/>
        </p:nvSpPr>
        <p:spPr>
          <a:xfrm>
            <a:off x="9372600" y="4800600"/>
            <a:ext cx="762000" cy="914400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2075" name="Picture 2" descr="School Kids Learning Maths Royalty Free Cliparts, Vectors, And Stock  Illustration. Image 31530090.">
            <a:extLst>
              <a:ext uri="{FF2B5EF4-FFF2-40B4-BE49-F238E27FC236}">
                <a16:creationId xmlns:a16="http://schemas.microsoft.com/office/drawing/2014/main" id="{984BAF8C-5BFE-4B37-A5F0-6D6498F98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3951288"/>
            <a:ext cx="28511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ounded Rectangle 6">
            <a:extLst>
              <a:ext uri="{FF2B5EF4-FFF2-40B4-BE49-F238E27FC236}">
                <a16:creationId xmlns:a16="http://schemas.microsoft.com/office/drawing/2014/main" id="{486A70A0-0011-4D02-9D55-16904165226F}"/>
              </a:ext>
            </a:extLst>
          </p:cNvPr>
          <p:cNvSpPr/>
          <p:nvPr/>
        </p:nvSpPr>
        <p:spPr>
          <a:xfrm>
            <a:off x="5332413" y="1447800"/>
            <a:ext cx="1512887" cy="43211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id="{98E3C860-018B-4D99-A726-E22060B92F6D}"/>
              </a:ext>
            </a:extLst>
          </p:cNvPr>
          <p:cNvSpPr/>
          <p:nvPr/>
        </p:nvSpPr>
        <p:spPr>
          <a:xfrm>
            <a:off x="5485561" y="1524002"/>
            <a:ext cx="1120820" cy="206210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5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2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6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4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3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3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=</a:t>
            </a:r>
            <a:r>
              <a:rPr lang="en-US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4</a:t>
            </a:r>
            <a:r>
              <a:rPr lang="ar-SA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×</a:t>
            </a:r>
            <a:r>
              <a:rPr lang="ar-JO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2</a:t>
            </a:r>
            <a:endParaRPr lang="ar-SA" sz="3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92</Words>
  <Application>Microsoft Office PowerPoint</Application>
  <PresentationFormat>מסך רחב</PresentationFormat>
  <Paragraphs>21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نسق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סוזאן בדראן</dc:creator>
  <cp:lastModifiedBy>Omaima Siam</cp:lastModifiedBy>
  <cp:revision>6</cp:revision>
  <dcterms:created xsi:type="dcterms:W3CDTF">2021-01-18T05:06:11Z</dcterms:created>
  <dcterms:modified xsi:type="dcterms:W3CDTF">2021-01-21T07:31:37Z</dcterms:modified>
</cp:coreProperties>
</file>