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55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5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12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6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6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0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0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5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C314D-C405-43EB-85FA-C5335F4CF406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40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9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259796" y="289134"/>
            <a:ext cx="6477000" cy="6416466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altLang="en-US" sz="20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altLang="en-US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كم عدد </a:t>
            </a:r>
            <a:r>
              <a:rPr lang="ar-SA" altLang="en-US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الكتب الانجليزية في مكتبة سامر ؟</a:t>
            </a:r>
            <a:endParaRPr lang="ar-SA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1026" name="Picture 2" descr="http://wondersofdisney.yolasite.com/resources/mickeymouse/mickey/mickeypenc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1614"/>
            <a:ext cx="3048000" cy="610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 5"/>
          <p:cNvSpPr/>
          <p:nvPr/>
        </p:nvSpPr>
        <p:spPr>
          <a:xfrm>
            <a:off x="2419679" y="228600"/>
            <a:ext cx="216437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إيجاد الكمية الجزئية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372285" y="228600"/>
            <a:ext cx="205740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2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SzPts val="1600"/>
              <a:buFont typeface="Symbol" panose="05050102010706020507" pitchFamily="18" charset="2"/>
              <a:buChar char=""/>
            </a:pPr>
            <a:r>
              <a:rPr lang="ar-SA" b="1" dirty="0" err="1">
                <a:latin typeface="Calibri" panose="020F0502020204030204" pitchFamily="34" charset="0"/>
                <a:ea typeface="Calibri" panose="020F0502020204030204" pitchFamily="34" charset="0"/>
              </a:rPr>
              <a:t>لايجاد</a:t>
            </a: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 قيمة الجزء ( الكمية الجزئية ) نضرب الجزء في الكمية الكاملة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אליפסה 2"/>
          <p:cNvSpPr/>
          <p:nvPr/>
        </p:nvSpPr>
        <p:spPr>
          <a:xfrm>
            <a:off x="372284" y="119063"/>
            <a:ext cx="2247255" cy="20907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מלבן 3"/>
              <p:cNvSpPr/>
              <p:nvPr/>
            </p:nvSpPr>
            <p:spPr>
              <a:xfrm>
                <a:off x="2168365" y="1915943"/>
                <a:ext cx="4572000" cy="94923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342900" lvl="0" indent="-342900" algn="r" rtl="1">
                  <a:lnSpc>
                    <a:spcPct val="115000"/>
                  </a:lnSpc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ar-SA" sz="2000" dirty="0" smtClean="0">
                    <a:latin typeface="Calibri" panose="020F0502020204030204" pitchFamily="34" charset="0"/>
                    <a:ea typeface="Calibri" panose="020F0502020204030204" pitchFamily="34" charset="0"/>
                  </a:rPr>
                  <a:t>مع سلام 40 قطعة حلوى , أعطت سلام لصديقاتها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0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ar-SA" sz="2000" dirty="0">
                    <a:latin typeface="Calibri" panose="020F0502020204030204" pitchFamily="34" charset="0"/>
                    <a:ea typeface="Times New Roman" panose="02020603050405020304" pitchFamily="18" charset="0"/>
                  </a:rPr>
                  <a:t> القطع التي </a:t>
                </a:r>
                <a:r>
                  <a:rPr lang="ar-SA" sz="2000" dirty="0" smtClean="0">
                    <a:latin typeface="Calibri" panose="020F0502020204030204" pitchFamily="34" charset="0"/>
                    <a:ea typeface="Times New Roman" panose="02020603050405020304" pitchFamily="18" charset="0"/>
                  </a:rPr>
                  <a:t>معها</a:t>
                </a:r>
                <a:r>
                  <a:rPr lang="ar-SA" sz="2000" dirty="0" smtClean="0">
                    <a:latin typeface="Calibri" panose="020F0502020204030204" pitchFamily="34" charset="0"/>
                    <a:ea typeface="Calibri" panose="020F0502020204030204" pitchFamily="34" charset="0"/>
                  </a:rPr>
                  <a:t> </a:t>
                </a:r>
                <a:r>
                  <a:rPr lang="ar-SA" sz="2000" dirty="0">
                    <a:latin typeface="Calibri" panose="020F0502020204030204" pitchFamily="34" charset="0"/>
                    <a:ea typeface="Calibri" panose="020F0502020204030204" pitchFamily="34" charset="0"/>
                  </a:rPr>
                  <a:t>كم قطعة تبقت مع سلام ؟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מלבן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8365" y="1915943"/>
                <a:ext cx="4572000" cy="949234"/>
              </a:xfrm>
              <a:prstGeom prst="rect">
                <a:avLst/>
              </a:prstGeom>
              <a:blipFill rotWithShape="1">
                <a:blip r:embed="rId4"/>
                <a:stretch>
                  <a:fillRect l="-5333" t="-1282" r="-1600" b="-320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852672" y="3011727"/>
            <a:ext cx="28841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في مكتبة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سامر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176 كتابا,  </a:t>
            </a:r>
            <a:endParaRPr kumimoji="0" lang="ar-S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אובייקט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516559"/>
              </p:ext>
            </p:extLst>
          </p:nvPr>
        </p:nvGraphicFramePr>
        <p:xfrm>
          <a:off x="3557282" y="2967901"/>
          <a:ext cx="682465" cy="635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משוואה" r:id="rId5" imgW="152280" imgH="393480" progId="Equation.3">
                  <p:embed/>
                </p:oleObj>
              </mc:Choice>
              <mc:Fallback>
                <p:oleObj name="משוואה" r:id="rId5" imgW="15228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282" y="2967901"/>
                        <a:ext cx="682465" cy="635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63450" y="3085813"/>
            <a:ext cx="31293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من الكتب هي باللغة الانجليزية . </a:t>
            </a:r>
          </a:p>
        </p:txBody>
      </p:sp>
      <p:cxnSp>
        <p:nvCxnSpPr>
          <p:cNvPr id="13" name="מחבר ישר 12"/>
          <p:cNvCxnSpPr/>
          <p:nvPr/>
        </p:nvCxnSpPr>
        <p:spPr>
          <a:xfrm flipH="1">
            <a:off x="1495911" y="2967901"/>
            <a:ext cx="482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ישר 14"/>
          <p:cNvCxnSpPr/>
          <p:nvPr/>
        </p:nvCxnSpPr>
        <p:spPr>
          <a:xfrm flipH="1">
            <a:off x="1495911" y="3962400"/>
            <a:ext cx="482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מלבן 13"/>
              <p:cNvSpPr/>
              <p:nvPr/>
            </p:nvSpPr>
            <p:spPr>
              <a:xfrm>
                <a:off x="838200" y="4060810"/>
                <a:ext cx="5791200" cy="948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ar-SA" sz="2000" dirty="0" smtClean="0">
                    <a:latin typeface="Calibri" panose="020F0502020204030204" pitchFamily="34" charset="0"/>
                    <a:ea typeface="Calibri" panose="020F0502020204030204" pitchFamily="34" charset="0"/>
                  </a:rPr>
                  <a:t>3. سعر </a:t>
                </a:r>
                <a:r>
                  <a:rPr lang="ar-SA" sz="2000" dirty="0">
                    <a:latin typeface="Calibri" panose="020F0502020204030204" pitchFamily="34" charset="0"/>
                    <a:ea typeface="Calibri" panose="020F0502020204030204" pitchFamily="34" charset="0"/>
                  </a:rPr>
                  <a:t>تلفاز 4500 شاقلا . خُفضّ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ar-SA" sz="2000" dirty="0">
                    <a:latin typeface="Calibri" panose="020F0502020204030204" pitchFamily="34" charset="0"/>
                    <a:ea typeface="Calibri" panose="020F0502020204030204" pitchFamily="34" charset="0"/>
                  </a:rPr>
                  <a:t>    سعره  , كم سيكون سعر التلفاز بعد التخفيض ؟ 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" name="מלבן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060810"/>
                <a:ext cx="5791200" cy="948016"/>
              </a:xfrm>
              <a:prstGeom prst="rect">
                <a:avLst/>
              </a:prstGeom>
              <a:blipFill rotWithShape="1">
                <a:blip r:embed="rId7"/>
                <a:stretch>
                  <a:fillRect r="-1158" b="-7692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מחבר ישר 16"/>
          <p:cNvCxnSpPr/>
          <p:nvPr/>
        </p:nvCxnSpPr>
        <p:spPr>
          <a:xfrm flipH="1">
            <a:off x="1378488" y="5008826"/>
            <a:ext cx="482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992287" y="5137662"/>
            <a:ext cx="52148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طول سعاد الان 110 سم , كان طول سعاد قبل سنتين اقل ب </a:t>
            </a:r>
            <a:endParaRPr kumimoji="0" lang="ar-S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אובייקט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237093"/>
              </p:ext>
            </p:extLst>
          </p:nvPr>
        </p:nvGraphicFramePr>
        <p:xfrm>
          <a:off x="823632" y="4911501"/>
          <a:ext cx="377222" cy="736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משוואה" r:id="rId8" imgW="203040" imgH="393480" progId="Equation.3">
                  <p:embed/>
                </p:oleObj>
              </mc:Choice>
              <mc:Fallback>
                <p:oleObj name="משוואה" r:id="rId8" imgW="20304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632" y="4911501"/>
                        <a:ext cx="377222" cy="7364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1935048" y="5655396"/>
            <a:ext cx="41328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من طولها الان . كم كان طول سعاد قبل سنتين ؟</a:t>
            </a:r>
            <a:endParaRPr kumimoji="0" lang="ar-S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52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263366" y="87697"/>
            <a:ext cx="6477000" cy="6416466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1026" name="Picture 2" descr="http://wondersofdisney.yolasite.com/resources/mickeymouse/mickey/mickeypenc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1614"/>
            <a:ext cx="3048000" cy="610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 5"/>
          <p:cNvSpPr/>
          <p:nvPr/>
        </p:nvSpPr>
        <p:spPr>
          <a:xfrm>
            <a:off x="2419679" y="228600"/>
            <a:ext cx="216437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</a:p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إيجاد الكمية الجزئية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372285" y="228600"/>
            <a:ext cx="205740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2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SzPts val="1600"/>
              <a:buFont typeface="Symbol" panose="05050102010706020507" pitchFamily="18" charset="2"/>
              <a:buChar char=""/>
            </a:pPr>
            <a:r>
              <a:rPr lang="ar-SA" b="1" dirty="0" err="1">
                <a:latin typeface="Calibri" panose="020F0502020204030204" pitchFamily="34" charset="0"/>
                <a:ea typeface="Calibri" panose="020F0502020204030204" pitchFamily="34" charset="0"/>
              </a:rPr>
              <a:t>لايجاد</a:t>
            </a: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 قيمة الجزء ( الكمية الجزئية ) نضرب الجزء في الكمية الكاملة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אליפסה 2"/>
          <p:cNvSpPr/>
          <p:nvPr/>
        </p:nvSpPr>
        <p:spPr>
          <a:xfrm>
            <a:off x="372284" y="119063"/>
            <a:ext cx="2247255" cy="18166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מחבר ישר 12"/>
          <p:cNvCxnSpPr/>
          <p:nvPr/>
        </p:nvCxnSpPr>
        <p:spPr>
          <a:xfrm flipH="1">
            <a:off x="1587134" y="2971800"/>
            <a:ext cx="482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/>
          <p:cNvCxnSpPr/>
          <p:nvPr/>
        </p:nvCxnSpPr>
        <p:spPr>
          <a:xfrm flipH="1">
            <a:off x="1400985" y="4572000"/>
            <a:ext cx="48286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33600" y="1703966"/>
            <a:ext cx="45685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في الصف السادس "ب" يتعلم 30 طالبا. </a:t>
            </a:r>
            <a:endParaRPr kumimoji="0" lang="ar-SA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אובייקט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740527"/>
              </p:ext>
            </p:extLst>
          </p:nvPr>
        </p:nvGraphicFramePr>
        <p:xfrm>
          <a:off x="6091238" y="2062163"/>
          <a:ext cx="3095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משוואה" r:id="rId4" imgW="139680" imgH="393480" progId="Equation.3">
                  <p:embed/>
                </p:oleObj>
              </mc:Choice>
              <mc:Fallback>
                <p:oleObj name="משוואה" r:id="rId4" imgW="13968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1238" y="2062163"/>
                        <a:ext cx="309562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944135" y="2094213"/>
            <a:ext cx="447168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طلاب الصف بنات.</a:t>
            </a:r>
            <a:endParaRPr kumimoji="0" lang="en-US" alt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جد عدد البنات في الصف.</a:t>
            </a:r>
            <a:endParaRPr kumimoji="0" lang="ar-SA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891159" y="3220287"/>
            <a:ext cx="552466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مع ديما 40 </a:t>
            </a:r>
            <a:r>
              <a:rPr kumimoji="0" lang="ar-SA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دفتر.اعطت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اخاها      الدفاتر </a:t>
            </a:r>
            <a:endParaRPr kumimoji="0" lang="ar-SA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אובייקט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660523"/>
              </p:ext>
            </p:extLst>
          </p:nvPr>
        </p:nvGraphicFramePr>
        <p:xfrm>
          <a:off x="3563938" y="3170238"/>
          <a:ext cx="39846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משוואה" r:id="rId6" imgW="152280" imgH="393480" progId="Equation.3">
                  <p:embed/>
                </p:oleObj>
              </mc:Choice>
              <mc:Fallback>
                <p:oleObj name="משוואה" r:id="rId6" imgW="1522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3170238"/>
                        <a:ext cx="398462" cy="500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393701" y="3742255"/>
            <a:ext cx="28359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جد كم دفتر اعطت ديما اخاها</a:t>
            </a:r>
            <a:r>
              <a:rPr kumimoji="0" lang="en-US" alt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ar-SA" alt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؟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1781576" y="4609685"/>
            <a:ext cx="44827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يشترك </a:t>
            </a:r>
            <a:r>
              <a:rPr kumimoji="0" lang="ar-SA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50 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طالبا في دورات </a:t>
            </a:r>
            <a:r>
              <a:rPr kumimoji="0" lang="ar-SA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مختلفه</a:t>
            </a:r>
            <a:r>
              <a:rPr kumimoji="0" lang="ar-SA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kumimoji="0" lang="ar-SA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אובייקט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666171"/>
              </p:ext>
            </p:extLst>
          </p:nvPr>
        </p:nvGraphicFramePr>
        <p:xfrm>
          <a:off x="5638800" y="4931627"/>
          <a:ext cx="590873" cy="539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משוואה" r:id="rId8" imgW="152334" imgH="393529" progId="Equation.3">
                  <p:embed/>
                </p:oleObj>
              </mc:Choice>
              <mc:Fallback>
                <p:oleObj name="משוואה" r:id="rId8" imgW="152334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931627"/>
                        <a:ext cx="590873" cy="5390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2205193" y="4959337"/>
            <a:ext cx="387208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منهم </a:t>
            </a:r>
            <a:r>
              <a:rPr kumimoji="0" lang="ar-SA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مشترك في دورة الشطرنج</a:t>
            </a:r>
            <a:r>
              <a:rPr kumimoji="0" lang="ar-SA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en-US" sz="1000" b="1" dirty="0"/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جد </a:t>
            </a:r>
            <a:r>
              <a:rPr kumimoji="0" lang="ar-SA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كم طالبا يشترك في دورة الشطرنج.</a:t>
            </a:r>
            <a:endParaRPr kumimoji="0" lang="ar-SA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99150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159</Words>
  <Application>Microsoft Office PowerPoint</Application>
  <PresentationFormat>‫הצגה על המסך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2</vt:i4>
      </vt:variant>
      <vt:variant>
        <vt:lpstr>כותרות שקופיות</vt:lpstr>
      </vt:variant>
      <vt:variant>
        <vt:i4>2</vt:i4>
      </vt:variant>
    </vt:vector>
  </HeadingPairs>
  <TitlesOfParts>
    <vt:vector size="5" baseType="lpstr">
      <vt:lpstr>ערכת נושא Office</vt:lpstr>
      <vt:lpstr>Microsoft Equation 3.0</vt:lpstr>
      <vt:lpstr>משוואה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maria</dc:creator>
  <cp:lastModifiedBy>User</cp:lastModifiedBy>
  <cp:revision>13</cp:revision>
  <cp:lastPrinted>2019-10-19T19:40:39Z</cp:lastPrinted>
  <dcterms:created xsi:type="dcterms:W3CDTF">2015-11-16T17:10:21Z</dcterms:created>
  <dcterms:modified xsi:type="dcterms:W3CDTF">2019-11-12T20:53:35Z</dcterms:modified>
</cp:coreProperties>
</file>