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154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94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570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995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56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042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948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99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807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465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541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3006E-CE76-4D9F-8200-DC22B1252060}" type="datetimeFigureOut">
              <a:rPr lang="he-IL" smtClean="0"/>
              <a:t>ג'/כסלו/תשע"ח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EFFA0-15D1-4630-874E-71F07CADD2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234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571999" y="0"/>
            <a:ext cx="4320481" cy="3429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51520" y="0"/>
            <a:ext cx="4320480" cy="3429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251520" y="3429000"/>
            <a:ext cx="4320480" cy="3456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4580047" y="3456721"/>
            <a:ext cx="4312433" cy="3429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716016" y="116632"/>
            <a:ext cx="41764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9" name="عنصر نائب للمحتوى 2"/>
          <p:cNvSpPr>
            <a:spLocks noGrp="1"/>
          </p:cNvSpPr>
          <p:nvPr/>
        </p:nvSpPr>
        <p:spPr bwMode="auto">
          <a:xfrm>
            <a:off x="5456015" y="117150"/>
            <a:ext cx="277651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 rtl="1" eaLnBrk="1" hangingPunct="1">
              <a:buFont typeface="Wingdings 2" pitchFamily="18" charset="2"/>
              <a:buNone/>
              <a:defRPr/>
            </a:pPr>
            <a:r>
              <a:rPr lang="ar-SA" b="1" u="sng" dirty="0" smtClean="0">
                <a:ea typeface="Majalla UI"/>
                <a:cs typeface="Majalla UI"/>
              </a:rPr>
              <a:t>الزاوية المستقيمة </a:t>
            </a:r>
          </a:p>
          <a:p>
            <a:pPr algn="r" rtl="1" eaLnBrk="1" hangingPunct="1">
              <a:buFont typeface="Wingdings 2" pitchFamily="18" charset="2"/>
              <a:buNone/>
              <a:defRPr/>
            </a:pPr>
            <a:endParaRPr lang="ar-SA" u="sng" dirty="0" smtClean="0">
              <a:solidFill>
                <a:schemeClr val="accent3">
                  <a:lumMod val="75000"/>
                </a:schemeClr>
              </a:solidFill>
              <a:ea typeface="Majalla UI"/>
              <a:cs typeface="Majalla UI"/>
            </a:endParaRPr>
          </a:p>
          <a:p>
            <a:pPr algn="r" rtl="1" eaLnBrk="1" hangingPunct="1">
              <a:buFont typeface="Wingdings 2" pitchFamily="18" charset="2"/>
              <a:buNone/>
              <a:defRPr/>
            </a:pPr>
            <a:endParaRPr lang="ar-SA" dirty="0" smtClean="0">
              <a:ea typeface="Majalla UI"/>
              <a:cs typeface="Majalla UI"/>
            </a:endParaRPr>
          </a:p>
        </p:txBody>
      </p:sp>
      <p:sp>
        <p:nvSpPr>
          <p:cNvPr id="10" name="عنصر نائب للمحتوى 2"/>
          <p:cNvSpPr>
            <a:spLocks noGrp="1"/>
          </p:cNvSpPr>
          <p:nvPr/>
        </p:nvSpPr>
        <p:spPr bwMode="auto">
          <a:xfrm>
            <a:off x="919511" y="121499"/>
            <a:ext cx="277651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 rtl="1" eaLnBrk="1" hangingPunct="1">
              <a:buFont typeface="Wingdings 2" pitchFamily="18" charset="2"/>
              <a:buNone/>
              <a:defRPr/>
            </a:pPr>
            <a:r>
              <a:rPr lang="ar-SA" b="1" u="sng" dirty="0" smtClean="0">
                <a:ea typeface="Majalla UI"/>
                <a:cs typeface="Majalla UI"/>
              </a:rPr>
              <a:t>الزاوية المنفرجة </a:t>
            </a:r>
          </a:p>
          <a:p>
            <a:pPr algn="r" rtl="1" eaLnBrk="1" hangingPunct="1">
              <a:buFont typeface="Wingdings 2" pitchFamily="18" charset="2"/>
              <a:buNone/>
              <a:defRPr/>
            </a:pPr>
            <a:endParaRPr lang="ar-SA" u="sng" dirty="0" smtClean="0">
              <a:solidFill>
                <a:schemeClr val="accent3">
                  <a:lumMod val="75000"/>
                </a:schemeClr>
              </a:solidFill>
              <a:ea typeface="Majalla UI"/>
              <a:cs typeface="Majalla UI"/>
            </a:endParaRPr>
          </a:p>
          <a:p>
            <a:pPr algn="r" rtl="1" eaLnBrk="1" hangingPunct="1">
              <a:buFont typeface="Wingdings 2" pitchFamily="18" charset="2"/>
              <a:buNone/>
              <a:defRPr/>
            </a:pPr>
            <a:endParaRPr lang="ar-SA" dirty="0" smtClean="0">
              <a:ea typeface="Majalla UI"/>
              <a:cs typeface="Majalla UI"/>
            </a:endParaRPr>
          </a:p>
        </p:txBody>
      </p:sp>
      <p:sp>
        <p:nvSpPr>
          <p:cNvPr id="11" name="عنصر نائب للمحتوى 2"/>
          <p:cNvSpPr>
            <a:spLocks noGrp="1"/>
          </p:cNvSpPr>
          <p:nvPr/>
        </p:nvSpPr>
        <p:spPr bwMode="auto">
          <a:xfrm>
            <a:off x="755576" y="3573016"/>
            <a:ext cx="277651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 rtl="1" eaLnBrk="1" hangingPunct="1">
              <a:buFont typeface="Wingdings 2" pitchFamily="18" charset="2"/>
              <a:buNone/>
              <a:defRPr/>
            </a:pPr>
            <a:r>
              <a:rPr lang="ar-SA" b="1" u="sng" dirty="0" smtClean="0">
                <a:ea typeface="Majalla UI"/>
                <a:cs typeface="Majalla UI"/>
              </a:rPr>
              <a:t>الزاوية الحادة</a:t>
            </a:r>
          </a:p>
          <a:p>
            <a:pPr algn="r" rtl="1" eaLnBrk="1" hangingPunct="1">
              <a:buFont typeface="Wingdings 2" pitchFamily="18" charset="2"/>
              <a:buNone/>
              <a:defRPr/>
            </a:pPr>
            <a:endParaRPr lang="ar-SA" u="sng" dirty="0" smtClean="0">
              <a:solidFill>
                <a:schemeClr val="accent3">
                  <a:lumMod val="75000"/>
                </a:schemeClr>
              </a:solidFill>
              <a:ea typeface="Majalla UI"/>
              <a:cs typeface="Majalla UI"/>
            </a:endParaRPr>
          </a:p>
        </p:txBody>
      </p:sp>
      <p:sp>
        <p:nvSpPr>
          <p:cNvPr id="12" name="عنصر نائب للمحتوى 2"/>
          <p:cNvSpPr>
            <a:spLocks noGrp="1"/>
          </p:cNvSpPr>
          <p:nvPr/>
        </p:nvSpPr>
        <p:spPr bwMode="auto">
          <a:xfrm>
            <a:off x="5292080" y="3591879"/>
            <a:ext cx="277651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 rtl="1" eaLnBrk="1" hangingPunct="1">
              <a:buFont typeface="Wingdings 2" pitchFamily="18" charset="2"/>
              <a:buNone/>
              <a:defRPr/>
            </a:pPr>
            <a:r>
              <a:rPr lang="ar-SA" b="1" u="sng" dirty="0" smtClean="0">
                <a:ea typeface="Majalla UI"/>
                <a:cs typeface="Majalla UI"/>
              </a:rPr>
              <a:t>الزاوية القائمة</a:t>
            </a:r>
          </a:p>
          <a:p>
            <a:pPr algn="r" rtl="1" eaLnBrk="1" hangingPunct="1">
              <a:buFont typeface="Wingdings 2" pitchFamily="18" charset="2"/>
              <a:buNone/>
              <a:defRPr/>
            </a:pPr>
            <a:endParaRPr lang="ar-SA" u="sng" dirty="0" smtClean="0">
              <a:solidFill>
                <a:schemeClr val="accent3">
                  <a:lumMod val="75000"/>
                </a:schemeClr>
              </a:solidFill>
              <a:ea typeface="Majalla UI"/>
              <a:cs typeface="Majalla UI"/>
            </a:endParaRPr>
          </a:p>
          <a:p>
            <a:pPr algn="r" rtl="1" eaLnBrk="1" hangingPunct="1">
              <a:buFont typeface="Wingdings 2" pitchFamily="18" charset="2"/>
              <a:buNone/>
              <a:defRPr/>
            </a:pPr>
            <a:endParaRPr lang="ar-SA" dirty="0" smtClean="0">
              <a:ea typeface="Majalla UI"/>
              <a:cs typeface="Majalla U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60032" y="692696"/>
            <a:ext cx="388843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800" dirty="0" smtClean="0"/>
              <a:t>هي زاوية مقدارها 180 درجة .</a:t>
            </a:r>
          </a:p>
          <a:p>
            <a:pPr algn="ctr">
              <a:lnSpc>
                <a:spcPct val="150000"/>
              </a:lnSpc>
            </a:pPr>
            <a:r>
              <a:rPr lang="ar-SA" sz="2800" dirty="0" smtClean="0"/>
              <a:t>مقدارها ثابت لا يتغير </a:t>
            </a:r>
            <a:endParaRPr lang="he-IL" sz="2800" dirty="0"/>
          </a:p>
        </p:txBody>
      </p:sp>
      <p:grpSp>
        <p:nvGrpSpPr>
          <p:cNvPr id="19" name="مجموعة 12"/>
          <p:cNvGrpSpPr>
            <a:grpSpLocks/>
          </p:cNvGrpSpPr>
          <p:nvPr/>
        </p:nvGrpSpPr>
        <p:grpSpPr bwMode="auto">
          <a:xfrm>
            <a:off x="4939275" y="2564904"/>
            <a:ext cx="3810000" cy="1588"/>
            <a:chOff x="1371600" y="4648200"/>
            <a:chExt cx="3810000" cy="1588"/>
          </a:xfrm>
        </p:grpSpPr>
        <p:cxnSp>
          <p:nvCxnSpPr>
            <p:cNvPr id="23" name="رابط كسهم مستقيم 3"/>
            <p:cNvCxnSpPr/>
            <p:nvPr/>
          </p:nvCxnSpPr>
          <p:spPr>
            <a:xfrm rot="10800000">
              <a:off x="1371600" y="4648200"/>
              <a:ext cx="190341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رابط كسهم مستقيم 4"/>
            <p:cNvCxnSpPr/>
            <p:nvPr/>
          </p:nvCxnSpPr>
          <p:spPr>
            <a:xfrm>
              <a:off x="3276600" y="4648200"/>
              <a:ext cx="1905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مستطيل 5"/>
          <p:cNvSpPr/>
          <p:nvPr/>
        </p:nvSpPr>
        <p:spPr>
          <a:xfrm>
            <a:off x="4788024" y="2348880"/>
            <a:ext cx="304799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" name="مستطيل 6"/>
          <p:cNvSpPr/>
          <p:nvPr/>
        </p:nvSpPr>
        <p:spPr>
          <a:xfrm>
            <a:off x="6660232" y="2361654"/>
            <a:ext cx="381000" cy="92333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22" name="مستطيل 7"/>
          <p:cNvSpPr/>
          <p:nvPr/>
        </p:nvSpPr>
        <p:spPr>
          <a:xfrm>
            <a:off x="8515672" y="2276872"/>
            <a:ext cx="3048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5" name="قوس ممتلئ 13"/>
          <p:cNvSpPr/>
          <p:nvPr/>
        </p:nvSpPr>
        <p:spPr>
          <a:xfrm>
            <a:off x="6645727" y="2412503"/>
            <a:ext cx="381000" cy="3048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520" y="692696"/>
            <a:ext cx="4064429" cy="11318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dirty="0" smtClean="0"/>
              <a:t>هي زاوية مقدارها أصغر من 180 درجة وأكبر من 90 درجة.</a:t>
            </a:r>
          </a:p>
        </p:txBody>
      </p:sp>
      <p:cxnSp>
        <p:nvCxnSpPr>
          <p:cNvPr id="28" name="رابط كسهم مستقيم 3"/>
          <p:cNvCxnSpPr/>
          <p:nvPr/>
        </p:nvCxnSpPr>
        <p:spPr>
          <a:xfrm rot="16200000" flipV="1">
            <a:off x="372989" y="2016497"/>
            <a:ext cx="1601788" cy="836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كسهم مستقيم 4"/>
          <p:cNvCxnSpPr/>
          <p:nvPr/>
        </p:nvCxnSpPr>
        <p:spPr>
          <a:xfrm>
            <a:off x="1603301" y="3235698"/>
            <a:ext cx="1895475" cy="450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قوس ممتلئ 11"/>
          <p:cNvSpPr/>
          <p:nvPr/>
        </p:nvSpPr>
        <p:spPr>
          <a:xfrm rot="2177610">
            <a:off x="1456415" y="2963225"/>
            <a:ext cx="381000" cy="3048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60032" y="4149080"/>
            <a:ext cx="406442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dirty="0" smtClean="0"/>
              <a:t>هي زاوية مقدارها 90 درجة</a:t>
            </a:r>
          </a:p>
          <a:p>
            <a:pPr algn="ctr">
              <a:lnSpc>
                <a:spcPct val="150000"/>
              </a:lnSpc>
            </a:pPr>
            <a:r>
              <a:rPr lang="ar-SA" sz="2400" dirty="0" smtClean="0"/>
              <a:t>مقدارها ثلبت لا يتغير .</a:t>
            </a:r>
          </a:p>
        </p:txBody>
      </p:sp>
      <p:cxnSp>
        <p:nvCxnSpPr>
          <p:cNvPr id="34" name="رابط كسهم مستقيم 3"/>
          <p:cNvCxnSpPr/>
          <p:nvPr/>
        </p:nvCxnSpPr>
        <p:spPr>
          <a:xfrm rot="5400000" flipH="1" flipV="1">
            <a:off x="4249134" y="5599113"/>
            <a:ext cx="1828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كسهم مستقيم 4"/>
          <p:cNvCxnSpPr/>
          <p:nvPr/>
        </p:nvCxnSpPr>
        <p:spPr>
          <a:xfrm>
            <a:off x="5163533" y="6513513"/>
            <a:ext cx="16407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قوس ممتلئ 12"/>
          <p:cNvSpPr/>
          <p:nvPr/>
        </p:nvSpPr>
        <p:spPr>
          <a:xfrm rot="3291292">
            <a:off x="5119835" y="6223001"/>
            <a:ext cx="381000" cy="3048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7761" y="4154331"/>
            <a:ext cx="4064429" cy="5778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dirty="0" smtClean="0"/>
              <a:t>هي زاوية مقدارها أصغر من 90 درجة</a:t>
            </a:r>
          </a:p>
        </p:txBody>
      </p:sp>
      <p:cxnSp>
        <p:nvCxnSpPr>
          <p:cNvPr id="41" name="رابط كسهم مستقيم 3"/>
          <p:cNvCxnSpPr/>
          <p:nvPr/>
        </p:nvCxnSpPr>
        <p:spPr>
          <a:xfrm rot="5400000" flipH="1" flipV="1">
            <a:off x="907183" y="5103813"/>
            <a:ext cx="1447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رابط كسهم مستقيم 4"/>
          <p:cNvCxnSpPr/>
          <p:nvPr/>
        </p:nvCxnSpPr>
        <p:spPr>
          <a:xfrm>
            <a:off x="1135783" y="6323013"/>
            <a:ext cx="1600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قوس ممتلئ 12"/>
          <p:cNvSpPr/>
          <p:nvPr/>
        </p:nvSpPr>
        <p:spPr>
          <a:xfrm rot="4471346">
            <a:off x="1194835" y="6089651"/>
            <a:ext cx="381000" cy="3048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7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47</Words>
  <Application>Microsoft Office PowerPoint</Application>
  <PresentationFormat>‫הצגה על המסך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School</dc:creator>
  <cp:lastModifiedBy>School</cp:lastModifiedBy>
  <cp:revision>4</cp:revision>
  <dcterms:created xsi:type="dcterms:W3CDTF">2017-11-21T03:42:07Z</dcterms:created>
  <dcterms:modified xsi:type="dcterms:W3CDTF">2017-11-21T04:04:31Z</dcterms:modified>
</cp:coreProperties>
</file>