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  <p:sldId id="265" r:id="rId5"/>
    <p:sldId id="263" r:id="rId6"/>
    <p:sldId id="264" r:id="rId7"/>
    <p:sldId id="262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1.71429" units="1/cm"/>
          <inkml:channelProperty channel="T" name="resolution" value="1" units="1/dev"/>
        </inkml:channelProperties>
      </inkml:inkSource>
      <inkml:timestamp xml:id="ts0" timeString="2021-01-31T22:40:22.773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2EF97F40-5A90-4F32-B40D-A2B036622958}" emma:medium="tactile" emma:mode="ink">
          <msink:context xmlns:msink="http://schemas.microsoft.com/ink/2010/main" type="writingRegion" rotatedBoundingBox="8635,5789 12726,5773 12727,5800 8636,5816"/>
        </emma:interpretation>
      </emma:emma>
    </inkml:annotationXML>
    <inkml:traceGroup>
      <inkml:annotationXML>
        <emma:emma xmlns:emma="http://www.w3.org/2003/04/emma" version="1.0">
          <emma:interpretation id="{BAB3D993-F12B-46B7-BA8A-74335480FC16}" emma:medium="tactile" emma:mode="ink">
            <msink:context xmlns:msink="http://schemas.microsoft.com/ink/2010/main" type="paragraph" rotatedBoundingBox="8635,5789 12726,5773 12727,5800 8636,581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C8DDA57-E994-4C17-A38E-A046436DFDCF}" emma:medium="tactile" emma:mode="ink">
              <msink:context xmlns:msink="http://schemas.microsoft.com/ink/2010/main" type="line" rotatedBoundingBox="8635,5789 12726,5773 12727,5800 8636,5816"/>
            </emma:interpretation>
          </emma:emma>
        </inkml:annotationXML>
        <inkml:traceGroup>
          <inkml:annotationXML>
            <emma:emma xmlns:emma="http://www.w3.org/2003/04/emma" version="1.0">
              <emma:interpretation id="{0DD6733F-29D3-43A0-92DC-0490742016B3}" emma:medium="tactile" emma:mode="ink">
                <msink:context xmlns:msink="http://schemas.microsoft.com/ink/2010/main" type="inkWord" rotatedBoundingBox="8636,5801 8650,5800 8651,5815 8636,5816"/>
              </emma:interpretation>
            </emma:emma>
          </inkml:annotationXML>
          <inkml:trace contextRef="#ctx0" brushRef="#br0">-4037 27 0</inkml:trace>
          <inkml:trace contextRef="#ctx0" brushRef="#br0" timeOffset="340.4726">-4037 27 0</inkml:trace>
          <inkml:trace contextRef="#ctx0" brushRef="#br0" timeOffset="-96.7379">-4037 27 0</inkml:trace>
          <inkml:trace contextRef="#ctx0" brushRef="#br0" timeOffset="438.1314">-4037 27 0</inkml:trace>
          <inkml:trace contextRef="#ctx0" brushRef="#br0" timeOffset="738.3245">-4037 27 0</inkml:trace>
        </inkml:traceGroup>
        <inkml:traceGroup>
          <inkml:annotationXML>
            <emma:emma xmlns:emma="http://www.w3.org/2003/04/emma" version="1.0">
              <emma:interpretation id="{114860F0-02E3-4B33-90B5-FBCAC7FCC772}" emma:medium="tactile" emma:mode="ink">
                <msink:context xmlns:msink="http://schemas.microsoft.com/ink/2010/main" type="inkWord" rotatedBoundingBox="12672,5774 12726,5773 12727,5800 12673,5801"/>
              </emma:interpretation>
            </emma:emma>
          </inkml:annotationXML>
          <inkml:trace contextRef="#ctx0" brushRef="#br0" timeOffset="-73203.2448">0 0 0</inkml:trace>
          <inkml:trace contextRef="#ctx0" brushRef="#br0" timeOffset="-66225.7796">27 0 0,'27'0'625,"-27"27"-297,-27-27 78,0 0-328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1.71429" units="1/cm"/>
          <inkml:channelProperty channel="T" name="resolution" value="1" units="1/dev"/>
        </inkml:channelProperties>
      </inkml:inkSource>
      <inkml:timestamp xml:id="ts0" timeString="2021-01-31T22:50:09.805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C0C7B362-B657-49E4-B4E4-2C5588CF4B41}" emma:medium="tactile" emma:mode="ink">
          <msink:context xmlns:msink="http://schemas.microsoft.com/ink/2010/main" type="writingRegion" rotatedBoundingBox="8850,8501 9159,8501 9159,11671 8850,11671"/>
        </emma:interpretation>
      </emma:emma>
    </inkml:annotationXML>
    <inkml:traceGroup>
      <inkml:annotationXML>
        <emma:emma xmlns:emma="http://www.w3.org/2003/04/emma" version="1.0">
          <emma:interpretation id="{FFC4F748-F237-4FDF-9127-120BD340BB6A}" emma:medium="tactile" emma:mode="ink">
            <msink:context xmlns:msink="http://schemas.microsoft.com/ink/2010/main" type="paragraph" rotatedBoundingBox="8850,8501 9159,8501 9159,11671 8850,1167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D7CF814-A22C-471B-AA63-A7636E8CF3BB}" emma:medium="tactile" emma:mode="ink">
              <msink:context xmlns:msink="http://schemas.microsoft.com/ink/2010/main" type="line" rotatedBoundingBox="8850,8501 9159,8501 9159,11671 8850,11671"/>
            </emma:interpretation>
          </emma:emma>
        </inkml:annotationXML>
        <inkml:traceGroup>
          <inkml:annotationXML>
            <emma:emma xmlns:emma="http://www.w3.org/2003/04/emma" version="1.0">
              <emma:interpretation id="{A0E0EC8F-1BB3-42C3-996F-A44436D3A792}" emma:medium="tactile" emma:mode="ink">
                <msink:context xmlns:msink="http://schemas.microsoft.com/ink/2010/main" type="inkWord" rotatedBoundingBox="8850,11656 8865,11656 8865,11671 8850,11671"/>
              </emma:interpretation>
            </emma:emma>
          </inkml:annotationXML>
          <inkml:trace contextRef="#ctx0" brushRef="#br0">-294 3155 0</inkml:trace>
        </inkml:traceGroup>
        <inkml:traceGroup>
          <inkml:annotationXML>
            <emma:emma xmlns:emma="http://www.w3.org/2003/04/emma" version="1.0">
              <emma:interpretation id="{88D4CCAC-E0EF-4FE9-A6B6-D564CD04F7E0}" emma:medium="tactile" emma:mode="ink">
                <msink:context xmlns:msink="http://schemas.microsoft.com/ink/2010/main" type="inkWord" rotatedBoundingBox="9144,8501 9159,8501 9159,8516 9144,8516"/>
              </emma:interpretation>
            </emma:emma>
          </inkml:annotationXML>
          <inkml:trace contextRef="#ctx0" brushRef="#br0" timeOffset="-3705.0828">0 0 0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1.71429" units="1/cm"/>
          <inkml:channelProperty channel="T" name="resolution" value="1" units="1/dev"/>
        </inkml:channelProperties>
      </inkml:inkSource>
      <inkml:timestamp xml:id="ts0" timeString="2021-01-31T22:50:16.705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00530FAB-6977-4A6D-A94D-AF49B91C501C}" emma:medium="tactile" emma:mode="ink">
          <msink:context xmlns:msink="http://schemas.microsoft.com/ink/2010/main" type="writingRegion" rotatedBoundingBox="8288,14731 8303,14731 8303,14746 8288,14746"/>
        </emma:interpretation>
      </emma:emma>
    </inkml:annotationXML>
    <inkml:traceGroup>
      <inkml:annotationXML>
        <emma:emma xmlns:emma="http://www.w3.org/2003/04/emma" version="1.0">
          <emma:interpretation id="{210E4904-4FC9-4C14-B48E-8787AC45D55B}" emma:medium="tactile" emma:mode="ink">
            <msink:context xmlns:msink="http://schemas.microsoft.com/ink/2010/main" type="paragraph" rotatedBoundingBox="8288,14731 8303,14731 8303,14746 8288,147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307D8D3-3E1C-40C2-9EDF-02672D28DD4F}" emma:medium="tactile" emma:mode="ink">
              <msink:context xmlns:msink="http://schemas.microsoft.com/ink/2010/main" type="line" rotatedBoundingBox="8288,14731 8303,14731 8303,14746 8288,14746"/>
            </emma:interpretation>
          </emma:emma>
        </inkml:annotationXML>
        <inkml:traceGroup>
          <inkml:annotationXML>
            <emma:emma xmlns:emma="http://www.w3.org/2003/04/emma" version="1.0">
              <emma:interpretation id="{71A8BFDB-368B-48A1-9FB5-C172966949A1}" emma:medium="tactile" emma:mode="ink">
                <msink:context xmlns:msink="http://schemas.microsoft.com/ink/2010/main" type="inkWord" rotatedBoundingBox="8288,14731 8303,14731 8303,14746 8288,14746"/>
              </emma:interpretation>
            </emma:emma>
          </inkml:annotationXML>
          <inkml:trace contextRef="#ctx0" brushRef="#br0">0 0 0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1.71429" units="1/cm"/>
          <inkml:channelProperty channel="T" name="resolution" value="1" units="1/dev"/>
        </inkml:channelProperties>
      </inkml:inkSource>
      <inkml:timestamp xml:id="ts0" timeString="2021-01-31T22:54:41.223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5000EE04-40B3-47EE-B3A0-4E4D6468152A}" emma:medium="tactile" emma:mode="ink">
          <msink:context xmlns:msink="http://schemas.microsoft.com/ink/2010/main" type="writingRegion" rotatedBoundingBox="7673,9223 9907,9223 9907,9292 7673,9292"/>
        </emma:interpretation>
      </emma:emma>
    </inkml:annotationXML>
    <inkml:traceGroup>
      <inkml:annotationXML>
        <emma:emma xmlns:emma="http://www.w3.org/2003/04/emma" version="1.0">
          <emma:interpretation id="{785EF503-85DE-488B-9FBE-F4451092BF9A}" emma:medium="tactile" emma:mode="ink">
            <msink:context xmlns:msink="http://schemas.microsoft.com/ink/2010/main" type="paragraph" rotatedBoundingBox="7673,9223 9907,9223 9907,9292 7673,92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022FA7B-CC47-4DDE-8C33-D112C6DFA876}" emma:medium="tactile" emma:mode="ink">
              <msink:context xmlns:msink="http://schemas.microsoft.com/ink/2010/main" type="line" rotatedBoundingBox="7673,9223 9907,9223 9907,9292 7673,9292"/>
            </emma:interpretation>
          </emma:emma>
        </inkml:annotationXML>
        <inkml:traceGroup>
          <inkml:annotationXML>
            <emma:emma xmlns:emma="http://www.w3.org/2003/04/emma" version="1.0">
              <emma:interpretation id="{AE4E316F-E71C-4B33-9CF0-82DB2DEA6F52}" emma:medium="tactile" emma:mode="ink">
                <msink:context xmlns:msink="http://schemas.microsoft.com/ink/2010/main" type="inkWord" rotatedBoundingBox="7673,9223 7688,9223 7688,9238 7673,9238"/>
              </emma:interpretation>
            </emma:emma>
          </inkml:annotationXML>
          <inkml:trace contextRef="#ctx0" brushRef="#br0">0 0 0</inkml:trace>
        </inkml:traceGroup>
        <inkml:traceGroup>
          <inkml:annotationXML>
            <emma:emma xmlns:emma="http://www.w3.org/2003/04/emma" version="1.0">
              <emma:interpretation id="{CBE4570B-5A8B-42AE-9174-36E3B127AD99}" emma:medium="tactile" emma:mode="ink">
                <msink:context xmlns:msink="http://schemas.microsoft.com/ink/2010/main" type="inkWord" rotatedBoundingBox="9892,9277 9907,9277 9907,9292 9892,9292"/>
              </emma:interpretation>
            </emma:emma>
          </inkml:annotationXML>
          <inkml:trace contextRef="#ctx0" brushRef="#br0" timeOffset="3527.2615">2219 54 0</inkml:trace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1.71429" units="1/cm"/>
          <inkml:channelProperty channel="T" name="resolution" value="1" units="1/dev"/>
        </inkml:channelProperties>
      </inkml:inkSource>
      <inkml:timestamp xml:id="ts0" timeString="2021-01-31T22:55:00.635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09EA296C-65B0-438E-B249-9BAFF40A456E}" emma:medium="tactile" emma:mode="ink">
          <msink:context xmlns:msink="http://schemas.microsoft.com/ink/2010/main" type="writingRegion" rotatedBoundingBox="9946,3822 9961,3822 9961,3837 9946,3837"/>
        </emma:interpretation>
      </emma:emma>
    </inkml:annotationXML>
    <inkml:traceGroup>
      <inkml:annotationXML>
        <emma:emma xmlns:emma="http://www.w3.org/2003/04/emma" version="1.0">
          <emma:interpretation id="{E34E66F2-B653-4C01-A10A-527E7F49DAED}" emma:medium="tactile" emma:mode="ink">
            <msink:context xmlns:msink="http://schemas.microsoft.com/ink/2010/main" type="paragraph" rotatedBoundingBox="9946,3822 9961,3822 9961,3837 9946,38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3C3E0F9-1A1F-4C57-9116-2DBCD213D19E}" emma:medium="tactile" emma:mode="ink">
              <msink:context xmlns:msink="http://schemas.microsoft.com/ink/2010/main" type="line" rotatedBoundingBox="9946,3822 9961,3822 9961,3837 9946,3837"/>
            </emma:interpretation>
          </emma:emma>
        </inkml:annotationXML>
        <inkml:traceGroup>
          <inkml:annotationXML>
            <emma:emma xmlns:emma="http://www.w3.org/2003/04/emma" version="1.0">
              <emma:interpretation id="{ED0E4878-DB7D-4882-BA73-6F3B1E225C4C}" emma:medium="tactile" emma:mode="ink">
                <msink:context xmlns:msink="http://schemas.microsoft.com/ink/2010/main" type="inkWord" rotatedBoundingBox="9946,3822 9961,3822 9961,3837 9946,3837"/>
              </emma:interpretation>
            </emma:emma>
          </inkml:annotationXML>
          <inkml:trace contextRef="#ctx0" brushRef="#br0">0 0 0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8144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6234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048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548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54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115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8297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530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804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1664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61BB-84B0-483A-BA5F-A5145F4BF71C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888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861BB-84B0-483A-BA5F-A5145F4BF71C}" type="datetimeFigureOut">
              <a:rPr lang="he-IL" smtClean="0"/>
              <a:t>י"ט/שבט/תשפ"א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5456F-029A-4F21-8FBA-FD9D27EC26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607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8.png"/><Relationship Id="rId3" Type="http://schemas.openxmlformats.org/officeDocument/2006/relationships/image" Target="../media/image3.emf"/><Relationship Id="rId7" Type="http://schemas.openxmlformats.org/officeDocument/2006/relationships/customXml" Target="../ink/ink2.xml"/><Relationship Id="rId12" Type="http://schemas.openxmlformats.org/officeDocument/2006/relationships/image" Target="../media/image7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6.gif"/><Relationship Id="rId5" Type="http://schemas.openxmlformats.org/officeDocument/2006/relationships/image" Target="../media/image4.png"/><Relationship Id="rId10" Type="http://schemas.openxmlformats.org/officeDocument/2006/relationships/image" Target="../media/image8.emf"/><Relationship Id="rId4" Type="http://schemas.openxmlformats.org/officeDocument/2006/relationships/image" Target="../media/image3.png"/><Relationship Id="rId9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בוקר טוב תלמידים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pPr marL="0" indent="0" algn="ctr">
              <a:buNone/>
            </a:pPr>
            <a:r>
              <a:rPr lang="he-IL" sz="4800" dirty="0"/>
              <a:t>עברית</a:t>
            </a:r>
          </a:p>
          <a:p>
            <a:endParaRPr lang="he-IL" dirty="0" smtClean="0"/>
          </a:p>
          <a:p>
            <a:r>
              <a:rPr lang="he-IL" dirty="0" smtClean="0"/>
              <a:t>היום יום שני</a:t>
            </a:r>
          </a:p>
          <a:p>
            <a:r>
              <a:rPr lang="he-IL" dirty="0" smtClean="0"/>
              <a:t>01 בפברואר 2021</a:t>
            </a:r>
          </a:p>
        </p:txBody>
      </p:sp>
    </p:spTree>
    <p:extLst>
      <p:ext uri="{BB962C8B-B14F-4D97-AF65-F5344CB8AC3E}">
        <p14:creationId xmlns:p14="http://schemas.microsoft.com/office/powerpoint/2010/main" val="151165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בואו נחזור על האותיות </a:t>
            </a:r>
            <a:endParaRPr lang="he-IL" dirty="0"/>
          </a:p>
        </p:txBody>
      </p:sp>
      <p:pic>
        <p:nvPicPr>
          <p:cNvPr id="2050" name="Picture 2" descr="אותיות בעברית כתב יד ודפוס - פלייסמט דו צדדי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8075240" cy="5683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563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היום אנחנו נלמד את האות </a:t>
            </a:r>
            <a:r>
              <a:rPr lang="he-IL" dirty="0"/>
              <a:t>פ</a:t>
            </a:r>
            <a:r>
              <a:rPr lang="ar-JO" dirty="0" smtClean="0"/>
              <a:t> (ف)</a:t>
            </a:r>
            <a:endParaRPr lang="he-IL" dirty="0"/>
          </a:p>
        </p:txBody>
      </p:sp>
      <p:pic>
        <p:nvPicPr>
          <p:cNvPr id="3" name="מציין מיקום תוכן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27" y="1340768"/>
            <a:ext cx="8208912" cy="5324068"/>
          </a:xfrm>
        </p:spPr>
      </p:pic>
    </p:spTree>
    <p:extLst>
      <p:ext uri="{BB962C8B-B14F-4D97-AF65-F5344CB8AC3E}">
        <p14:creationId xmlns:p14="http://schemas.microsoft.com/office/powerpoint/2010/main" val="192700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289516"/>
              </p:ext>
            </p:extLst>
          </p:nvPr>
        </p:nvGraphicFramePr>
        <p:xfrm>
          <a:off x="1187624" y="1686322"/>
          <a:ext cx="7643192" cy="449309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821596"/>
                <a:gridCol w="3821596"/>
              </a:tblGrid>
              <a:tr h="1123274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                        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1123274"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                          </a:t>
                      </a:r>
                      <a:r>
                        <a:rPr lang="he-IL" sz="3200" dirty="0" smtClean="0"/>
                        <a:t>ספר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                        </a:t>
                      </a:r>
                      <a:r>
                        <a:rPr lang="he-IL" sz="2800" dirty="0" smtClean="0"/>
                        <a:t>פרח </a:t>
                      </a:r>
                    </a:p>
                    <a:p>
                      <a:pPr rtl="1"/>
                      <a:r>
                        <a:rPr lang="he-IL" sz="2800" dirty="0" smtClean="0"/>
                        <a:t> </a:t>
                      </a:r>
                      <a:endParaRPr lang="he-IL" sz="2800" dirty="0"/>
                    </a:p>
                  </a:txBody>
                  <a:tcPr/>
                </a:tc>
              </a:tr>
              <a:tr h="112327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                                 </a:t>
                      </a:r>
                      <a:r>
                        <a:rPr lang="he-IL" sz="2800" dirty="0" smtClean="0"/>
                        <a:t>מלפפון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                       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sz="2800" dirty="0" smtClean="0"/>
                        <a:t> פיל</a:t>
                      </a:r>
                      <a:r>
                        <a:rPr lang="he-IL" sz="2800" baseline="0" dirty="0" smtClean="0"/>
                        <a:t> </a:t>
                      </a:r>
                      <a:endParaRPr lang="he-IL" sz="2800" dirty="0"/>
                    </a:p>
                  </a:txBody>
                  <a:tcPr/>
                </a:tc>
              </a:tr>
              <a:tr h="112327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                                 </a:t>
                      </a:r>
                      <a:r>
                        <a:rPr lang="he-IL" sz="2800" dirty="0" smtClean="0"/>
                        <a:t>אופנים 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                      </a:t>
                      </a:r>
                      <a:r>
                        <a:rPr lang="he-IL" sz="2800" dirty="0" smtClean="0"/>
                        <a:t>מספרים</a:t>
                      </a:r>
                      <a:endParaRPr lang="he-IL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אליפסה 4"/>
          <p:cNvSpPr/>
          <p:nvPr/>
        </p:nvSpPr>
        <p:spPr>
          <a:xfrm>
            <a:off x="6516216" y="1666121"/>
            <a:ext cx="1872208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400" dirty="0" smtClean="0"/>
              <a:t>פ</a:t>
            </a:r>
            <a:endParaRPr lang="he-IL" sz="5400" dirty="0"/>
          </a:p>
        </p:txBody>
      </p:sp>
      <p:sp>
        <p:nvSpPr>
          <p:cNvPr id="6" name="אליפסה 5"/>
          <p:cNvSpPr/>
          <p:nvPr/>
        </p:nvSpPr>
        <p:spPr>
          <a:xfrm>
            <a:off x="2195736" y="1698764"/>
            <a:ext cx="1872208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400" dirty="0"/>
              <a:t>פ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דיו 9"/>
              <p14:cNvContentPartPr/>
              <p14:nvPr/>
            </p14:nvContentPartPr>
            <p14:xfrm>
              <a:off x="3109036" y="2078962"/>
              <a:ext cx="1474200" cy="10080"/>
            </p14:xfrm>
          </p:contentPart>
        </mc:Choice>
        <mc:Fallback xmlns="">
          <p:pic>
            <p:nvPicPr>
              <p:cNvPr id="10" name="דיו 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91036" y="2060962"/>
                <a:ext cx="1510200" cy="46080"/>
              </a:xfrm>
              <a:prstGeom prst="rect">
                <a:avLst/>
              </a:prstGeom>
            </p:spPr>
          </p:pic>
        </mc:Fallback>
      </mc:AlternateContent>
      <p:pic>
        <p:nvPicPr>
          <p:cNvPr id="17" name="תמונה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3928" y="2883492"/>
            <a:ext cx="941276" cy="1019716"/>
          </a:xfrm>
          <a:prstGeom prst="rect">
            <a:avLst/>
          </a:prstGeom>
        </p:spPr>
      </p:pic>
      <p:pic>
        <p:nvPicPr>
          <p:cNvPr id="18" name="תמונה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9912" y="3997933"/>
            <a:ext cx="1229308" cy="965529"/>
          </a:xfrm>
          <a:prstGeom prst="rect">
            <a:avLst/>
          </a:prstGeom>
        </p:spPr>
      </p:pic>
      <p:pic>
        <p:nvPicPr>
          <p:cNvPr id="19" name="Picture 2" descr="http://api.ning.com/files/08m7-MV6-jTwejPc2VDYY5ocdRMDFc1eTtT9F-O4JYASizjXHin7anGzK6nZ4yoJ55Htp8ySLKZzpCNggjh1qpdf*585icy0/scissors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204501"/>
            <a:ext cx="1052061" cy="870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3" name="דיו 22"/>
              <p14:cNvContentPartPr/>
              <p14:nvPr/>
            </p14:nvContentPartPr>
            <p14:xfrm>
              <a:off x="3186076" y="3060682"/>
              <a:ext cx="106200" cy="1136160"/>
            </p14:xfrm>
          </p:contentPart>
        </mc:Choice>
        <mc:Fallback xmlns="">
          <p:pic>
            <p:nvPicPr>
              <p:cNvPr id="23" name="דיו 22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168076" y="3042682"/>
                <a:ext cx="142200" cy="117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6" name="דיו 25"/>
              <p14:cNvContentPartPr/>
              <p14:nvPr/>
            </p14:nvContentPartPr>
            <p14:xfrm>
              <a:off x="2983756" y="5303482"/>
              <a:ext cx="360" cy="360"/>
            </p14:xfrm>
          </p:contentPart>
        </mc:Choice>
        <mc:Fallback xmlns="">
          <p:pic>
            <p:nvPicPr>
              <p:cNvPr id="26" name="דיו 25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965756" y="5285482"/>
                <a:ext cx="36360" cy="36360"/>
              </a:xfrm>
              <a:prstGeom prst="rect">
                <a:avLst/>
              </a:prstGeom>
            </p:spPr>
          </p:pic>
        </mc:Fallback>
      </mc:AlternateContent>
      <p:pic>
        <p:nvPicPr>
          <p:cNvPr id="27" name="Picture 2" descr="http://www.clipartheaven.com/clipart/education_%26_schools/books/book_01.gi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888414"/>
            <a:ext cx="1594520" cy="908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תמונה 2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093331" y="5116133"/>
            <a:ext cx="1593469" cy="1024373"/>
          </a:xfrm>
          <a:prstGeom prst="rect">
            <a:avLst/>
          </a:prstGeom>
        </p:spPr>
      </p:pic>
      <p:pic>
        <p:nvPicPr>
          <p:cNvPr id="29" name="תמונה 2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36296" y="3946992"/>
            <a:ext cx="1234828" cy="106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34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3628" y="1106743"/>
            <a:ext cx="6588732" cy="33239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000" dirty="0"/>
              <a:t>כתבו במחברת את האות </a:t>
            </a:r>
            <a:r>
              <a:rPr lang="he-IL" sz="3000" dirty="0" smtClean="0"/>
              <a:t>פ </a:t>
            </a:r>
            <a:r>
              <a:rPr lang="he-IL" sz="3000" dirty="0" err="1" smtClean="0"/>
              <a:t>פ</a:t>
            </a:r>
            <a:r>
              <a:rPr lang="he-IL" sz="3000" dirty="0" smtClean="0"/>
              <a:t>  </a:t>
            </a:r>
            <a:r>
              <a:rPr lang="he-IL" sz="3000" dirty="0"/>
              <a:t>בכתב יד ברור ומסודר ( בין השורות) </a:t>
            </a:r>
            <a:r>
              <a:rPr lang="ar-JO" sz="3000" dirty="0"/>
              <a:t>اكتبوا بالدفتر الحرف </a:t>
            </a:r>
            <a:r>
              <a:rPr lang="ar-JO" sz="3000" dirty="0" smtClean="0"/>
              <a:t>فيه  بيه بخط </a:t>
            </a:r>
            <a:r>
              <a:rPr lang="ar-JO" sz="3000" dirty="0"/>
              <a:t>مرتب بين الاسطر ( بخط اليد والطبع) </a:t>
            </a:r>
            <a:endParaRPr lang="he-IL" sz="3000" dirty="0"/>
          </a:p>
          <a:p>
            <a:r>
              <a:rPr lang="he-IL" sz="4500" dirty="0" smtClean="0">
                <a:solidFill>
                  <a:srgbClr val="0070C0"/>
                </a:solidFill>
              </a:rPr>
              <a:t>פ</a:t>
            </a:r>
            <a:r>
              <a:rPr lang="he-IL" sz="4500" dirty="0">
                <a:solidFill>
                  <a:srgbClr val="0070C0"/>
                </a:solidFill>
              </a:rPr>
              <a:t>	</a:t>
            </a:r>
            <a:r>
              <a:rPr lang="he-IL" sz="4500" dirty="0" smtClean="0">
                <a:solidFill>
                  <a:srgbClr val="0070C0"/>
                </a:solidFill>
              </a:rPr>
              <a:t>פ</a:t>
            </a:r>
            <a:r>
              <a:rPr lang="he-IL" sz="4500" dirty="0">
                <a:solidFill>
                  <a:srgbClr val="0070C0"/>
                </a:solidFill>
              </a:rPr>
              <a:t>			  </a:t>
            </a:r>
            <a:r>
              <a:rPr lang="he-IL" sz="4500" dirty="0" smtClean="0">
                <a:solidFill>
                  <a:srgbClr val="0070C0"/>
                </a:solidFill>
              </a:rPr>
              <a:t>פ   </a:t>
            </a:r>
            <a:r>
              <a:rPr lang="he-IL" sz="4500" dirty="0" err="1" smtClean="0">
                <a:solidFill>
                  <a:srgbClr val="0070C0"/>
                </a:solidFill>
              </a:rPr>
              <a:t>פ</a:t>
            </a:r>
            <a:r>
              <a:rPr lang="he-IL" sz="4500" dirty="0">
                <a:solidFill>
                  <a:srgbClr val="0070C0"/>
                </a:solidFill>
              </a:rPr>
              <a:t>		</a:t>
            </a:r>
          </a:p>
          <a:p>
            <a:endParaRPr lang="he-IL" sz="45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דיו 2"/>
              <p14:cNvContentPartPr/>
              <p14:nvPr/>
            </p14:nvContentPartPr>
            <p14:xfrm>
              <a:off x="2762356" y="3320602"/>
              <a:ext cx="799200" cy="19800"/>
            </p14:xfrm>
          </p:contentPart>
        </mc:Choice>
        <mc:Fallback xmlns="">
          <p:pic>
            <p:nvPicPr>
              <p:cNvPr id="3" name="דיו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44356" y="3302602"/>
                <a:ext cx="835200" cy="5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דיו 6"/>
              <p14:cNvContentPartPr/>
              <p14:nvPr/>
            </p14:nvContentPartPr>
            <p14:xfrm>
              <a:off x="3580636" y="1376242"/>
              <a:ext cx="360" cy="360"/>
            </p14:xfrm>
          </p:contentPart>
        </mc:Choice>
        <mc:Fallback xmlns="">
          <p:pic>
            <p:nvPicPr>
              <p:cNvPr id="7" name="דיו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62636" y="1358242"/>
                <a:ext cx="36360" cy="36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1062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277634" y="1021052"/>
            <a:ext cx="6588732" cy="448249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  <p:sp>
        <p:nvSpPr>
          <p:cNvPr id="6" name="TextBox 5"/>
          <p:cNvSpPr txBox="1"/>
          <p:nvPr/>
        </p:nvSpPr>
        <p:spPr>
          <a:xfrm>
            <a:off x="1449895" y="1525751"/>
            <a:ext cx="6264696" cy="84023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00" dirty="0"/>
              <a:t>1) הקיפו אות </a:t>
            </a:r>
            <a:r>
              <a:rPr lang="he-IL" sz="1500" b="1" dirty="0" smtClean="0"/>
              <a:t>פ</a:t>
            </a:r>
            <a:r>
              <a:rPr lang="he-IL" sz="1500" dirty="0" smtClean="0"/>
              <a:t>:</a:t>
            </a:r>
            <a:r>
              <a:rPr lang="ar-SA" sz="1500" dirty="0"/>
              <a:t>حوط </a:t>
            </a:r>
            <a:endParaRPr lang="he-IL" sz="1500" dirty="0"/>
          </a:p>
          <a:p>
            <a:endParaRPr lang="he-IL" sz="1500" dirty="0"/>
          </a:p>
          <a:p>
            <a:r>
              <a:rPr lang="he-IL" sz="1500" dirty="0"/>
              <a:t>ס- א, </a:t>
            </a:r>
            <a:r>
              <a:rPr lang="he-IL" sz="1500" dirty="0" smtClean="0"/>
              <a:t>פ, </a:t>
            </a:r>
            <a:r>
              <a:rPr lang="he-IL" sz="1500" dirty="0"/>
              <a:t>ת, ב, ג, </a:t>
            </a:r>
            <a:r>
              <a:rPr lang="he-IL" sz="1500" dirty="0" smtClean="0"/>
              <a:t>פ, </a:t>
            </a:r>
            <a:r>
              <a:rPr lang="he-IL" sz="1500" dirty="0"/>
              <a:t>ד, </a:t>
            </a:r>
            <a:r>
              <a:rPr lang="he-IL" sz="1500" dirty="0" smtClean="0"/>
              <a:t>פ, </a:t>
            </a:r>
            <a:r>
              <a:rPr lang="he-IL" sz="1500" dirty="0"/>
              <a:t>ה, ע,  </a:t>
            </a:r>
            <a:r>
              <a:rPr lang="he-IL" sz="1500" dirty="0" smtClean="0"/>
              <a:t>פ,  </a:t>
            </a:r>
            <a:r>
              <a:rPr lang="he-IL" sz="1500" dirty="0"/>
              <a:t>ע, י, פ</a:t>
            </a:r>
            <a:r>
              <a:rPr lang="he-IL" sz="1500" dirty="0" smtClean="0"/>
              <a:t>, </a:t>
            </a:r>
            <a:r>
              <a:rPr lang="he-IL" sz="1500" dirty="0"/>
              <a:t>מ, </a:t>
            </a:r>
            <a:r>
              <a:rPr lang="he-IL" sz="1500" dirty="0" smtClean="0"/>
              <a:t>פ, </a:t>
            </a:r>
            <a:r>
              <a:rPr lang="he-IL" sz="1500" dirty="0"/>
              <a:t>ם, ב, ע, </a:t>
            </a:r>
            <a:r>
              <a:rPr lang="he-IL" sz="1500" dirty="0" smtClean="0"/>
              <a:t>פ, </a:t>
            </a:r>
            <a:r>
              <a:rPr lang="he-IL" sz="1500" dirty="0"/>
              <a:t>ר, ע, </a:t>
            </a:r>
            <a:r>
              <a:rPr lang="he-IL" sz="1500" dirty="0" smtClean="0"/>
              <a:t>פ, </a:t>
            </a:r>
            <a:r>
              <a:rPr lang="he-IL" sz="1500" dirty="0"/>
              <a:t>ע, </a:t>
            </a:r>
            <a:r>
              <a:rPr lang="he-IL" sz="1500" dirty="0" smtClean="0"/>
              <a:t>פ. </a:t>
            </a:r>
            <a:endParaRPr lang="he-IL" sz="1500" dirty="0"/>
          </a:p>
          <a:p>
            <a:endParaRPr lang="he-IL" sz="1500" dirty="0"/>
          </a:p>
          <a:p>
            <a:r>
              <a:rPr lang="he-IL" sz="1500" dirty="0"/>
              <a:t>2) מתחו קו מתחת לאות : </a:t>
            </a:r>
            <a:r>
              <a:rPr lang="he-IL" sz="1500" dirty="0" smtClean="0"/>
              <a:t>פ </a:t>
            </a:r>
            <a:r>
              <a:rPr lang="ar-SA" sz="1500" dirty="0"/>
              <a:t>مد خط تحت الحرف</a:t>
            </a:r>
          </a:p>
          <a:p>
            <a:endParaRPr lang="ar-SA" sz="1500" dirty="0">
              <a:solidFill>
                <a:srgbClr val="0070C0"/>
              </a:solidFill>
            </a:endParaRPr>
          </a:p>
          <a:p>
            <a:r>
              <a:rPr lang="he-IL" dirty="0" smtClean="0"/>
              <a:t>מלפפון , אפרוח, ספר  </a:t>
            </a:r>
            <a:r>
              <a:rPr lang="he-IL" dirty="0"/>
              <a:t>, </a:t>
            </a:r>
            <a:r>
              <a:rPr lang="he-IL" dirty="0" smtClean="0"/>
              <a:t>אופנים  </a:t>
            </a:r>
            <a:r>
              <a:rPr lang="he-IL" dirty="0"/>
              <a:t>, </a:t>
            </a:r>
            <a:r>
              <a:rPr lang="he-IL" dirty="0" smtClean="0"/>
              <a:t>מגפים.</a:t>
            </a:r>
            <a:endParaRPr lang="he-IL" dirty="0"/>
          </a:p>
          <a:p>
            <a:endParaRPr lang="he-IL" dirty="0"/>
          </a:p>
          <a:p>
            <a:r>
              <a:rPr lang="he-IL" dirty="0"/>
              <a:t>3) צבעו אות ע: </a:t>
            </a:r>
            <a:r>
              <a:rPr lang="ar-SA" dirty="0"/>
              <a:t>لونوا</a:t>
            </a:r>
          </a:p>
          <a:p>
            <a:endParaRPr lang="ar-SA" dirty="0"/>
          </a:p>
          <a:p>
            <a:r>
              <a:rPr lang="he-IL" sz="72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פ  </a:t>
            </a:r>
            <a:r>
              <a:rPr lang="he-IL" sz="72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פ</a:t>
            </a:r>
            <a:r>
              <a:rPr lang="he-IL" sz="72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72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פ</a:t>
            </a:r>
            <a:r>
              <a:rPr lang="he-IL" sz="72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72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פ</a:t>
            </a:r>
            <a:r>
              <a:rPr lang="he-IL" sz="72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</a:t>
            </a:r>
            <a:r>
              <a:rPr lang="he-IL" sz="72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פ</a:t>
            </a:r>
            <a:r>
              <a:rPr lang="he-IL" sz="72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</a:t>
            </a:r>
            <a:r>
              <a:rPr lang="he-IL" sz="72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פ</a:t>
            </a:r>
            <a:endParaRPr lang="he-IL" sz="72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72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72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72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72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9527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עבודה נעימה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098" name="Picture 2" descr="נעם למועצת התלמידים by noamflores26122 on ema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81" y="1600200"/>
            <a:ext cx="8363272" cy="5081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775667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162</Words>
  <Application>Microsoft Office PowerPoint</Application>
  <PresentationFormat>‫הצגה על המסך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2" baseType="lpstr">
      <vt:lpstr>Arial</vt:lpstr>
      <vt:lpstr>Calibri</vt:lpstr>
      <vt:lpstr>David</vt:lpstr>
      <vt:lpstr>Times New Roman</vt:lpstr>
      <vt:lpstr>ערכת נושא Office</vt:lpstr>
      <vt:lpstr>בוקר טוב תלמידים</vt:lpstr>
      <vt:lpstr>בואו נחזור על האותיות </vt:lpstr>
      <vt:lpstr>היום אנחנו נלמד את האות פ (ف)</vt:lpstr>
      <vt:lpstr>מצגת של PowerPoint</vt:lpstr>
      <vt:lpstr>מצגת של PowerPoint</vt:lpstr>
      <vt:lpstr>מצגת של PowerPoint</vt:lpstr>
      <vt:lpstr>עבודה נעימה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כרימה</dc:creator>
  <cp:lastModifiedBy>soha ahmad</cp:lastModifiedBy>
  <cp:revision>13</cp:revision>
  <dcterms:created xsi:type="dcterms:W3CDTF">2017-11-12T04:32:25Z</dcterms:created>
  <dcterms:modified xsi:type="dcterms:W3CDTF">2021-01-31T23:20:25Z</dcterms:modified>
</cp:coreProperties>
</file>