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5" autoAdjust="0"/>
    <p:restoredTop sz="94660"/>
  </p:normalViewPr>
  <p:slideViewPr>
    <p:cSldViewPr snapToGrid="0">
      <p:cViewPr varScale="1">
        <p:scale>
          <a:sx n="70" d="100"/>
          <a:sy n="70" d="100"/>
        </p:scale>
        <p:origin x="536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A8F8A-8816-4ED9-86AD-13E4A3769B75}" type="datetimeFigureOut">
              <a:rPr lang="he-IL" smtClean="0"/>
              <a:t>ד'/שבט/תשפ"א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EB491-41BF-4CAA-9055-3342116E06C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691358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A8F8A-8816-4ED9-86AD-13E4A3769B75}" type="datetimeFigureOut">
              <a:rPr lang="he-IL" smtClean="0"/>
              <a:t>ד'/שבט/תשפ"א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EB491-41BF-4CAA-9055-3342116E06C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813865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A8F8A-8816-4ED9-86AD-13E4A3769B75}" type="datetimeFigureOut">
              <a:rPr lang="he-IL" smtClean="0"/>
              <a:t>ד'/שבט/תשפ"א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EB491-41BF-4CAA-9055-3342116E06C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892498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A8F8A-8816-4ED9-86AD-13E4A3769B75}" type="datetimeFigureOut">
              <a:rPr lang="he-IL" smtClean="0"/>
              <a:t>ד'/שבט/תשפ"א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EB491-41BF-4CAA-9055-3342116E06C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55370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A8F8A-8816-4ED9-86AD-13E4A3769B75}" type="datetimeFigureOut">
              <a:rPr lang="he-IL" smtClean="0"/>
              <a:t>ד'/שבט/תשפ"א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EB491-41BF-4CAA-9055-3342116E06C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446568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A8F8A-8816-4ED9-86AD-13E4A3769B75}" type="datetimeFigureOut">
              <a:rPr lang="he-IL" smtClean="0"/>
              <a:t>ד'/שבט/תשפ"א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EB491-41BF-4CAA-9055-3342116E06C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65211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A8F8A-8816-4ED9-86AD-13E4A3769B75}" type="datetimeFigureOut">
              <a:rPr lang="he-IL" smtClean="0"/>
              <a:t>ד'/שבט/תשפ"א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EB491-41BF-4CAA-9055-3342116E06C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775264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A8F8A-8816-4ED9-86AD-13E4A3769B75}" type="datetimeFigureOut">
              <a:rPr lang="he-IL" smtClean="0"/>
              <a:t>ד'/שבט/תשפ"א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EB491-41BF-4CAA-9055-3342116E06C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267524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A8F8A-8816-4ED9-86AD-13E4A3769B75}" type="datetimeFigureOut">
              <a:rPr lang="he-IL" smtClean="0"/>
              <a:t>ד'/שבט/תשפ"א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EB491-41BF-4CAA-9055-3342116E06C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341395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A8F8A-8816-4ED9-86AD-13E4A3769B75}" type="datetimeFigureOut">
              <a:rPr lang="he-IL" smtClean="0"/>
              <a:t>ד'/שבט/תשפ"א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EB491-41BF-4CAA-9055-3342116E06C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047560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A8F8A-8816-4ED9-86AD-13E4A3769B75}" type="datetimeFigureOut">
              <a:rPr lang="he-IL" smtClean="0"/>
              <a:t>ד'/שבט/תשפ"א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EB491-41BF-4CAA-9055-3342116E06C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083241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AA8F8A-8816-4ED9-86AD-13E4A3769B75}" type="datetimeFigureOut">
              <a:rPr lang="he-IL" smtClean="0"/>
              <a:t>ד'/שבט/תשפ"א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5EB491-41BF-4CAA-9055-3342116E06C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565067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31504" y="332656"/>
            <a:ext cx="8784976" cy="501675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4000" dirty="0"/>
              <a:t>כתבו במחברת את האות </a:t>
            </a:r>
            <a:r>
              <a:rPr lang="he-IL" sz="4000" dirty="0" smtClean="0"/>
              <a:t>ס בכתב </a:t>
            </a:r>
            <a:r>
              <a:rPr lang="he-IL" sz="4000" dirty="0"/>
              <a:t>יד ברור ומסודר ( בין השורות) </a:t>
            </a:r>
            <a:r>
              <a:rPr lang="ar-JO" sz="4000" dirty="0"/>
              <a:t>اكتبوا بالدفتر الحرف </a:t>
            </a:r>
            <a:r>
              <a:rPr lang="ar-JO" sz="4000" dirty="0" smtClean="0"/>
              <a:t>سامخ بخط </a:t>
            </a:r>
            <a:r>
              <a:rPr lang="ar-JO" sz="4000" dirty="0"/>
              <a:t>مرتب بين الاسطر ( بخط اليد والطبع) </a:t>
            </a:r>
            <a:endParaRPr lang="he-IL" sz="4000" dirty="0"/>
          </a:p>
          <a:p>
            <a:endParaRPr lang="he-IL" sz="4000" dirty="0"/>
          </a:p>
          <a:p>
            <a:r>
              <a:rPr lang="he-IL" sz="6000" dirty="0" smtClean="0">
                <a:solidFill>
                  <a:srgbClr val="0070C0"/>
                </a:solidFill>
              </a:rPr>
              <a:t>ס</a:t>
            </a:r>
            <a:r>
              <a:rPr lang="he-IL" sz="6000" dirty="0">
                <a:solidFill>
                  <a:srgbClr val="0070C0"/>
                </a:solidFill>
              </a:rPr>
              <a:t>	</a:t>
            </a:r>
            <a:r>
              <a:rPr lang="he-IL" sz="6000" dirty="0" smtClean="0">
                <a:solidFill>
                  <a:srgbClr val="0070C0"/>
                </a:solidFill>
              </a:rPr>
              <a:t>ס</a:t>
            </a:r>
            <a:r>
              <a:rPr lang="he-IL" sz="6000" dirty="0">
                <a:solidFill>
                  <a:srgbClr val="0070C0"/>
                </a:solidFill>
              </a:rPr>
              <a:t>		</a:t>
            </a:r>
            <a:r>
              <a:rPr lang="he-IL" sz="6000" dirty="0" smtClean="0">
                <a:solidFill>
                  <a:srgbClr val="0070C0"/>
                </a:solidFill>
              </a:rPr>
              <a:t>ס</a:t>
            </a:r>
            <a:r>
              <a:rPr lang="he-IL" sz="6000" dirty="0">
                <a:solidFill>
                  <a:srgbClr val="0070C0"/>
                </a:solidFill>
              </a:rPr>
              <a:t>	  </a:t>
            </a:r>
            <a:r>
              <a:rPr lang="he-IL" sz="6000" dirty="0" smtClean="0">
                <a:solidFill>
                  <a:srgbClr val="0070C0"/>
                </a:solidFill>
              </a:rPr>
              <a:t>ס   </a:t>
            </a:r>
            <a:r>
              <a:rPr lang="he-IL" sz="6000" dirty="0" err="1" smtClean="0">
                <a:solidFill>
                  <a:srgbClr val="0070C0"/>
                </a:solidFill>
              </a:rPr>
              <a:t>ס</a:t>
            </a:r>
            <a:r>
              <a:rPr lang="he-IL" sz="6000" dirty="0">
                <a:solidFill>
                  <a:srgbClr val="0070C0"/>
                </a:solidFill>
              </a:rPr>
              <a:t>		</a:t>
            </a:r>
            <a:r>
              <a:rPr lang="he-IL" sz="6000" dirty="0" smtClean="0">
                <a:solidFill>
                  <a:srgbClr val="0070C0"/>
                </a:solidFill>
              </a:rPr>
              <a:t>ס</a:t>
            </a:r>
            <a:endParaRPr lang="he-IL" sz="6000" dirty="0">
              <a:solidFill>
                <a:srgbClr val="0070C0"/>
              </a:solidFill>
            </a:endParaRPr>
          </a:p>
          <a:p>
            <a:endParaRPr lang="he-IL" sz="6000" dirty="0"/>
          </a:p>
        </p:txBody>
      </p:sp>
    </p:spTree>
    <p:extLst>
      <p:ext uri="{BB962C8B-B14F-4D97-AF65-F5344CB8AC3E}">
        <p14:creationId xmlns:p14="http://schemas.microsoft.com/office/powerpoint/2010/main" val="3225863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מעוגל 3"/>
          <p:cNvSpPr/>
          <p:nvPr/>
        </p:nvSpPr>
        <p:spPr>
          <a:xfrm>
            <a:off x="1703512" y="218403"/>
            <a:ext cx="8784976" cy="5976664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" name="TextBox 5"/>
          <p:cNvSpPr txBox="1"/>
          <p:nvPr/>
        </p:nvSpPr>
        <p:spPr>
          <a:xfrm>
            <a:off x="1933193" y="891335"/>
            <a:ext cx="8352928" cy="1117228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000" dirty="0"/>
              <a:t>1) הקיפו אות </a:t>
            </a:r>
            <a:r>
              <a:rPr lang="he-IL" sz="2000" b="1" dirty="0" smtClean="0"/>
              <a:t>ס</a:t>
            </a:r>
            <a:r>
              <a:rPr lang="he-IL" sz="2000" dirty="0" smtClean="0"/>
              <a:t>:</a:t>
            </a:r>
            <a:r>
              <a:rPr lang="ar-SA" sz="2000" dirty="0"/>
              <a:t>حوط </a:t>
            </a:r>
            <a:endParaRPr lang="he-IL" sz="2000" dirty="0"/>
          </a:p>
          <a:p>
            <a:endParaRPr lang="he-IL" sz="2000" dirty="0"/>
          </a:p>
          <a:p>
            <a:r>
              <a:rPr lang="he-IL" sz="2000" dirty="0" smtClean="0"/>
              <a:t>ס- </a:t>
            </a:r>
            <a:r>
              <a:rPr lang="he-IL" sz="2000" dirty="0"/>
              <a:t>א, </a:t>
            </a:r>
            <a:r>
              <a:rPr lang="he-IL" sz="2000" dirty="0" smtClean="0"/>
              <a:t>ס, </a:t>
            </a:r>
            <a:r>
              <a:rPr lang="he-IL" sz="2000" dirty="0"/>
              <a:t>ת, ב, ג, </a:t>
            </a:r>
            <a:r>
              <a:rPr lang="he-IL" sz="2000" dirty="0" smtClean="0"/>
              <a:t>ס, </a:t>
            </a:r>
            <a:r>
              <a:rPr lang="he-IL" sz="2000" dirty="0"/>
              <a:t>ד, </a:t>
            </a:r>
            <a:r>
              <a:rPr lang="he-IL" sz="2000" dirty="0" smtClean="0"/>
              <a:t>ס, </a:t>
            </a:r>
            <a:r>
              <a:rPr lang="he-IL" sz="2000" dirty="0"/>
              <a:t>ה, </a:t>
            </a:r>
            <a:r>
              <a:rPr lang="he-IL" sz="2000" dirty="0" smtClean="0"/>
              <a:t>ס, </a:t>
            </a:r>
            <a:r>
              <a:rPr lang="he-IL" sz="2000" dirty="0"/>
              <a:t>נ, </a:t>
            </a:r>
            <a:r>
              <a:rPr lang="he-IL" sz="2000" dirty="0" smtClean="0"/>
              <a:t>ס, </a:t>
            </a:r>
            <a:r>
              <a:rPr lang="he-IL" sz="2000" dirty="0"/>
              <a:t>י, נ, מ, </a:t>
            </a:r>
            <a:r>
              <a:rPr lang="he-IL" sz="2000" dirty="0" smtClean="0"/>
              <a:t>ס, </a:t>
            </a:r>
            <a:r>
              <a:rPr lang="he-IL" sz="2000" dirty="0"/>
              <a:t>ם, ב, ס, </a:t>
            </a:r>
            <a:r>
              <a:rPr lang="he-IL" sz="2000" dirty="0" smtClean="0"/>
              <a:t>ט, </a:t>
            </a:r>
            <a:r>
              <a:rPr lang="he-IL" sz="2000" dirty="0"/>
              <a:t>ר, ב, שׁ, </a:t>
            </a:r>
            <a:r>
              <a:rPr lang="he-IL" sz="2000" dirty="0" smtClean="0"/>
              <a:t>ס, </a:t>
            </a:r>
            <a:r>
              <a:rPr lang="he-IL" sz="2000" dirty="0"/>
              <a:t>ב. </a:t>
            </a:r>
          </a:p>
          <a:p>
            <a:endParaRPr lang="he-IL" sz="2000" dirty="0"/>
          </a:p>
          <a:p>
            <a:r>
              <a:rPr lang="he-IL" sz="2000" dirty="0"/>
              <a:t>2) מתחו קו מתחת לאות : </a:t>
            </a:r>
            <a:r>
              <a:rPr lang="he-IL" sz="2000" dirty="0" smtClean="0"/>
              <a:t>ס </a:t>
            </a:r>
            <a:r>
              <a:rPr lang="ar-SA" sz="2000" dirty="0"/>
              <a:t>مد خط تحت الحرف</a:t>
            </a:r>
          </a:p>
          <a:p>
            <a:endParaRPr lang="ar-SA" sz="2000" dirty="0">
              <a:solidFill>
                <a:srgbClr val="0070C0"/>
              </a:solidFill>
            </a:endParaRPr>
          </a:p>
          <a:p>
            <a:r>
              <a:rPr lang="he-IL" sz="2400" dirty="0" smtClean="0"/>
              <a:t>ספר, סרגל, מספרים, סגול, סנדל</a:t>
            </a:r>
            <a:endParaRPr lang="he-IL" sz="2400" dirty="0"/>
          </a:p>
          <a:p>
            <a:endParaRPr lang="he-IL" sz="2400" dirty="0"/>
          </a:p>
          <a:p>
            <a:r>
              <a:rPr lang="he-IL" sz="2400" dirty="0"/>
              <a:t>3) צבעו אות </a:t>
            </a:r>
            <a:r>
              <a:rPr lang="he-IL" sz="2400" dirty="0" smtClean="0"/>
              <a:t>ס: </a:t>
            </a:r>
            <a:r>
              <a:rPr lang="ar-SA" sz="2400" dirty="0"/>
              <a:t>لونوا</a:t>
            </a:r>
          </a:p>
          <a:p>
            <a:endParaRPr lang="ar-SA" sz="2400" dirty="0"/>
          </a:p>
          <a:p>
            <a:r>
              <a:rPr lang="he-IL" sz="9600" b="1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David" pitchFamily="34" charset="-79"/>
                <a:cs typeface="David" pitchFamily="34" charset="-79"/>
              </a:rPr>
              <a:t>ס  </a:t>
            </a:r>
            <a:r>
              <a:rPr lang="he-IL" sz="9600" b="1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David" pitchFamily="34" charset="-79"/>
                <a:cs typeface="David" pitchFamily="34" charset="-79"/>
              </a:rPr>
              <a:t>ס</a:t>
            </a:r>
            <a:r>
              <a:rPr lang="he-IL" sz="9600" b="1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David" pitchFamily="34" charset="-79"/>
                <a:cs typeface="David" pitchFamily="34" charset="-79"/>
              </a:rPr>
              <a:t>   </a:t>
            </a:r>
            <a:r>
              <a:rPr lang="he-IL" sz="9600" b="1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David" pitchFamily="34" charset="-79"/>
                <a:cs typeface="David" pitchFamily="34" charset="-79"/>
              </a:rPr>
              <a:t>ס</a:t>
            </a:r>
            <a:r>
              <a:rPr lang="he-IL" sz="9600" b="1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David" pitchFamily="34" charset="-79"/>
                <a:cs typeface="David" pitchFamily="34" charset="-79"/>
              </a:rPr>
              <a:t>   </a:t>
            </a:r>
            <a:r>
              <a:rPr lang="he-IL" sz="9600" b="1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David" pitchFamily="34" charset="-79"/>
                <a:cs typeface="David" pitchFamily="34" charset="-79"/>
              </a:rPr>
              <a:t>ס</a:t>
            </a:r>
            <a:r>
              <a:rPr lang="he-IL" sz="9600" b="1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David" pitchFamily="34" charset="-79"/>
                <a:cs typeface="David" pitchFamily="34" charset="-79"/>
              </a:rPr>
              <a:t>   </a:t>
            </a:r>
            <a:r>
              <a:rPr lang="he-IL" sz="9600" b="1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David" pitchFamily="34" charset="-79"/>
                <a:cs typeface="David" pitchFamily="34" charset="-79"/>
              </a:rPr>
              <a:t>ס</a:t>
            </a:r>
            <a:r>
              <a:rPr lang="he-IL" sz="9600" b="1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David" pitchFamily="34" charset="-79"/>
                <a:cs typeface="David" pitchFamily="34" charset="-79"/>
              </a:rPr>
              <a:t>  </a:t>
            </a:r>
            <a:r>
              <a:rPr lang="he-IL" sz="9600" b="1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David" pitchFamily="34" charset="-79"/>
                <a:cs typeface="David" pitchFamily="34" charset="-79"/>
              </a:rPr>
              <a:t>ס</a:t>
            </a:r>
            <a:endParaRPr lang="he-IL" sz="9600" b="1" dirty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  <a:latin typeface="David" pitchFamily="34" charset="-79"/>
              <a:cs typeface="David" pitchFamily="34" charset="-79"/>
            </a:endParaRPr>
          </a:p>
          <a:p>
            <a:endParaRPr lang="he-IL" sz="9600" b="1" dirty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  <a:latin typeface="David" pitchFamily="34" charset="-79"/>
              <a:cs typeface="David" pitchFamily="34" charset="-79"/>
            </a:endParaRPr>
          </a:p>
          <a:p>
            <a:endParaRPr lang="he-IL" sz="9600" b="1" dirty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  <a:latin typeface="David" pitchFamily="34" charset="-79"/>
              <a:cs typeface="David" pitchFamily="34" charset="-79"/>
            </a:endParaRPr>
          </a:p>
          <a:p>
            <a:endParaRPr lang="he-IL" sz="9600" b="1" dirty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  <a:latin typeface="David" pitchFamily="34" charset="-79"/>
              <a:cs typeface="David" pitchFamily="34" charset="-79"/>
            </a:endParaRPr>
          </a:p>
          <a:p>
            <a:endParaRPr lang="he-IL" sz="9600" b="1" dirty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  <a:latin typeface="David" pitchFamily="34" charset="-79"/>
              <a:cs typeface="David" pitchFamily="34" charset="-79"/>
            </a:endParaRPr>
          </a:p>
          <a:p>
            <a:endParaRPr lang="he-IL" sz="2400" dirty="0"/>
          </a:p>
        </p:txBody>
      </p:sp>
    </p:spTree>
    <p:extLst>
      <p:ext uri="{BB962C8B-B14F-4D97-AF65-F5344CB8AC3E}">
        <p14:creationId xmlns:p14="http://schemas.microsoft.com/office/powerpoint/2010/main" val="844546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118</Words>
  <Application>Microsoft Office PowerPoint</Application>
  <PresentationFormat>מסך רחב</PresentationFormat>
  <Paragraphs>17</Paragraphs>
  <Slides>2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5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David</vt:lpstr>
      <vt:lpstr>Times New Roman</vt:lpstr>
      <vt:lpstr>ערכת נושא Office</vt:lpstr>
      <vt:lpstr>מצגת של PowerPoint</vt:lpstr>
      <vt:lpstr>מצגת של PowerPoint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soha ahmad</dc:creator>
  <cp:lastModifiedBy>soha ahmad</cp:lastModifiedBy>
  <cp:revision>1</cp:revision>
  <dcterms:created xsi:type="dcterms:W3CDTF">2021-01-17T21:11:14Z</dcterms:created>
  <dcterms:modified xsi:type="dcterms:W3CDTF">2021-01-17T21:11:28Z</dcterms:modified>
</cp:coreProperties>
</file>