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443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38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653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2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458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525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764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65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940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272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118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0B586-0CBF-477D-808D-50F07EDA88F5}" type="datetimeFigureOut">
              <a:rPr lang="he-IL" smtClean="0"/>
              <a:t>כ"ט/סיון/תש"פ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E8AE-37E1-4A28-BC40-104CCC633A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34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563" y="214291"/>
            <a:ext cx="8064896" cy="72635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AutoNum type="arabicPeriod"/>
            </a:pPr>
            <a:r>
              <a:rPr lang="ar-SA" b="1" dirty="0" err="1" smtClean="0"/>
              <a:t>اِمْلإِ</a:t>
            </a:r>
            <a:r>
              <a:rPr lang="ar-SA" b="1" dirty="0" smtClean="0"/>
              <a:t> </a:t>
            </a:r>
            <a:r>
              <a:rPr lang="ar-SA" b="1" dirty="0"/>
              <a:t>الْفَراغَ مِنَ الْمَخْزَنِ بِكَلِمَةٍ جَديدَةٍ مِنْ نَفْسِ الْعائِلَة</a:t>
            </a:r>
            <a:r>
              <a:rPr lang="he-IL" b="1" dirty="0" smtClean="0"/>
              <a:t>.</a:t>
            </a:r>
          </a:p>
          <a:p>
            <a:pPr marL="457200" indent="-457200"/>
            <a:r>
              <a:rPr lang="he-IL" b="1" dirty="0" smtClean="0"/>
              <a:t> </a:t>
            </a:r>
          </a:p>
          <a:p>
            <a:r>
              <a:rPr lang="ar-SA" b="1" dirty="0" smtClean="0"/>
              <a:t>مصنع – صانع – صنعت </a:t>
            </a:r>
            <a:r>
              <a:rPr lang="he-IL" b="1" u="sng" dirty="0" smtClean="0"/>
              <a:t>	 </a:t>
            </a:r>
          </a:p>
          <a:p>
            <a:endParaRPr lang="he-IL" b="1" u="sng" dirty="0"/>
          </a:p>
          <a:p>
            <a:r>
              <a:rPr lang="ar-SA" b="1" dirty="0" smtClean="0"/>
              <a:t>وَقَفَ-  موقف- وقفت _________</a:t>
            </a:r>
            <a:endParaRPr lang="he-IL" b="1" u="sng" dirty="0" smtClean="0"/>
          </a:p>
          <a:p>
            <a:endParaRPr lang="he-IL" b="1" u="sng" dirty="0"/>
          </a:p>
          <a:p>
            <a:endParaRPr lang="he-IL" b="1" u="sng" dirty="0" smtClean="0"/>
          </a:p>
          <a:p>
            <a:r>
              <a:rPr lang="he-IL" b="1" dirty="0" smtClean="0"/>
              <a:t>2.</a:t>
            </a:r>
            <a:r>
              <a:rPr lang="ar-SA" b="1" dirty="0" smtClean="0"/>
              <a:t>  مد خط بين الكلمة وجذرها :                    </a:t>
            </a:r>
            <a:endParaRPr lang="he-IL" sz="1400" b="1" dirty="0" smtClean="0"/>
          </a:p>
          <a:p>
            <a:endParaRPr lang="en-US" sz="1600" b="1" dirty="0"/>
          </a:p>
          <a:p>
            <a:r>
              <a:rPr lang="ar-SA" b="1" dirty="0" smtClean="0"/>
              <a:t>            سارد                  س . أ . ل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   مسموع                </a:t>
            </a:r>
            <a:r>
              <a:rPr lang="ar-SA" b="1" dirty="0" err="1" smtClean="0"/>
              <a:t>ك</a:t>
            </a:r>
            <a:r>
              <a:rPr lang="ar-SA" b="1" dirty="0" smtClean="0"/>
              <a:t> . ت. ب </a:t>
            </a:r>
            <a:endParaRPr lang="he-IL" b="1" dirty="0" smtClean="0"/>
          </a:p>
          <a:p>
            <a:r>
              <a:rPr lang="ar-SA" b="1" dirty="0" smtClean="0"/>
              <a:t>            مكتبة                  </a:t>
            </a:r>
            <a:r>
              <a:rPr lang="ar-SA" b="1" dirty="0" err="1" smtClean="0"/>
              <a:t>و</a:t>
            </a:r>
            <a:r>
              <a:rPr lang="ar-SA" b="1" dirty="0" smtClean="0"/>
              <a:t> . ج . د 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   موجود                </a:t>
            </a:r>
            <a:r>
              <a:rPr lang="ar-SA" b="1" dirty="0" err="1" smtClean="0"/>
              <a:t>س</a:t>
            </a:r>
            <a:r>
              <a:rPr lang="ar-SA" b="1" dirty="0" smtClean="0"/>
              <a:t> . ر . د</a:t>
            </a:r>
          </a:p>
          <a:p>
            <a:r>
              <a:rPr lang="ar-SA" b="1" dirty="0"/>
              <a:t> </a:t>
            </a:r>
            <a:r>
              <a:rPr lang="ar-SA" b="1" dirty="0" smtClean="0"/>
              <a:t>           سؤال                  </a:t>
            </a:r>
            <a:r>
              <a:rPr lang="ar-SA" b="1" dirty="0" err="1" smtClean="0"/>
              <a:t>س</a:t>
            </a:r>
            <a:r>
              <a:rPr lang="ar-SA" b="1" dirty="0" smtClean="0"/>
              <a:t> . م . ع</a:t>
            </a:r>
          </a:p>
          <a:p>
            <a:endParaRPr lang="ar-SA" b="1" dirty="0" smtClean="0"/>
          </a:p>
          <a:p>
            <a:r>
              <a:rPr lang="ar-SA" b="1" dirty="0"/>
              <a:t> </a:t>
            </a:r>
            <a:r>
              <a:rPr lang="ar-SA" b="1" dirty="0" smtClean="0"/>
              <a:t>     </a:t>
            </a:r>
          </a:p>
          <a:p>
            <a:r>
              <a:rPr lang="ar-SA" b="1" dirty="0" smtClean="0"/>
              <a:t>3. </a:t>
            </a:r>
            <a:r>
              <a:rPr lang="ar-SA" b="1" u="sng" dirty="0"/>
              <a:t>. ضع دائرة  حول كلمات جذرها   (  ش. ك . ر) :  </a:t>
            </a:r>
          </a:p>
          <a:p>
            <a:endParaRPr lang="en-US" b="1" dirty="0"/>
          </a:p>
          <a:p>
            <a:r>
              <a:rPr lang="ar-SA" b="1" dirty="0" err="1"/>
              <a:t>ركشوا</a:t>
            </a:r>
            <a:r>
              <a:rPr lang="ar-SA" b="1" dirty="0"/>
              <a:t>   ,   شاكر   ,  مشكور  ,  كتب   ,  شكراً ,  مفتوح </a:t>
            </a:r>
          </a:p>
          <a:p>
            <a:endParaRPr lang="ar-SA" b="1" dirty="0"/>
          </a:p>
          <a:p>
            <a:r>
              <a:rPr lang="ar-SA" b="1" dirty="0"/>
              <a:t>  </a:t>
            </a:r>
            <a:r>
              <a:rPr lang="ar-SA" b="1" u="sng" dirty="0"/>
              <a:t>ضع دائرة حول كلمات  جذرها ( ط. ب. خ) :  </a:t>
            </a:r>
          </a:p>
          <a:p>
            <a:endParaRPr lang="ar-SA" b="1" u="sng" dirty="0"/>
          </a:p>
          <a:p>
            <a:r>
              <a:rPr lang="ar-SA" b="1" dirty="0" smtClean="0"/>
              <a:t>بطيخ  </a:t>
            </a:r>
            <a:r>
              <a:rPr lang="ar-SA" b="1" dirty="0"/>
              <a:t>- طبيخ -  مطبوخ -  خاطب - طَبَخَ</a:t>
            </a:r>
          </a:p>
          <a:p>
            <a:r>
              <a:rPr lang="ar-SA" b="1" dirty="0" smtClean="0"/>
              <a:t>    </a:t>
            </a:r>
          </a:p>
          <a:p>
            <a:endParaRPr lang="en-US" b="1" dirty="0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887221"/>
              </p:ext>
            </p:extLst>
          </p:nvPr>
        </p:nvGraphicFramePr>
        <p:xfrm>
          <a:off x="2411760" y="764704"/>
          <a:ext cx="3264024" cy="3758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88008"/>
                <a:gridCol w="1088008"/>
                <a:gridCol w="1088008"/>
              </a:tblGrid>
              <a:tr h="375816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منصوع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مصنوع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ناصع</a:t>
                      </a:r>
                      <a:r>
                        <a:rPr lang="ar-SA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08419"/>
              </p:ext>
            </p:extLst>
          </p:nvPr>
        </p:nvGraphicFramePr>
        <p:xfrm>
          <a:off x="2339752" y="1340768"/>
          <a:ext cx="3264024" cy="3758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88008"/>
                <a:gridCol w="1088008"/>
                <a:gridCol w="1088008"/>
              </a:tblGrid>
              <a:tr h="37581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واقف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فاق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مقفول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عرض على الشاشة (3:4)‏</PresentationFormat>
  <Paragraphs>30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2020-06-21T13:29:22Z</dcterms:created>
  <dcterms:modified xsi:type="dcterms:W3CDTF">2020-06-21T13:30:45Z</dcterms:modified>
</cp:coreProperties>
</file>