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E0C6C1-14B0-4436-9F9C-810134BCAC11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E4A518-1640-4442-870D-470B82074E2F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854696" cy="3672408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/>
              <a:t>مُهِمَّة تَربِيَة إسلاميَّة  للصَّف الخامِس</a:t>
            </a:r>
          </a:p>
          <a:p>
            <a:pPr algn="ctr"/>
            <a:r>
              <a:rPr lang="ar-SA" sz="4400" b="1" dirty="0" smtClean="0"/>
              <a:t>نستَمتِع بالتَّعلّم عن بُعد  </a:t>
            </a:r>
            <a:endParaRPr lang="he-IL" sz="4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01008"/>
            <a:ext cx="5976664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92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أنشطَة وَ تَمارين </a:t>
            </a:r>
            <a:r>
              <a:rPr lang="ar-SA" b="1" dirty="0" smtClean="0"/>
              <a:t>: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1) ما هي قصّة سيدنا ابراهيم عليه السّلام ؟</a:t>
            </a:r>
          </a:p>
          <a:p>
            <a:r>
              <a:rPr lang="ar-SA" dirty="0" smtClean="0"/>
              <a:t>___________________________________.</a:t>
            </a:r>
          </a:p>
          <a:p>
            <a:r>
              <a:rPr lang="ar-SA" dirty="0" smtClean="0"/>
              <a:t>2)  أذكر خمسة صفات تتعلّق بالرسل ؟</a:t>
            </a:r>
          </a:p>
          <a:p>
            <a:r>
              <a:rPr lang="ar-SA" dirty="0" smtClean="0"/>
              <a:t>--------------- ’ --------------- ’ ---------------- ’ ----------------</a:t>
            </a:r>
          </a:p>
          <a:p>
            <a:r>
              <a:rPr lang="ar-SA" dirty="0" smtClean="0"/>
              <a:t>-------------- .</a:t>
            </a:r>
          </a:p>
          <a:p>
            <a:r>
              <a:rPr lang="ar-SA" dirty="0" smtClean="0"/>
              <a:t>3) أكمل ما يلي :</a:t>
            </a:r>
          </a:p>
          <a:p>
            <a:r>
              <a:rPr lang="ar-SA" dirty="0" smtClean="0"/>
              <a:t>بُعِثَ سيّدنا موسى عليه السلام  ل __________</a:t>
            </a:r>
          </a:p>
          <a:p>
            <a:r>
              <a:rPr lang="ar-SA" dirty="0" smtClean="0"/>
              <a:t>بُعِثَ سيّدنا عيسى عليه السّلام ل _______________</a:t>
            </a:r>
          </a:p>
          <a:p>
            <a:r>
              <a:rPr lang="ar-SA" dirty="0" smtClean="0"/>
              <a:t>بُعِثَ سيّدنا محمد عليه أفضل الصلاة والسلام ل ____________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63829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66</Words>
  <Application>Microsoft Office PowerPoint</Application>
  <PresentationFormat>‫הצגה על המסך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זרימה</vt:lpstr>
      <vt:lpstr>מצגת של PowerPoint</vt:lpstr>
      <vt:lpstr> أنشطَة وَ تَمارين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2</cp:revision>
  <dcterms:created xsi:type="dcterms:W3CDTF">2021-02-05T20:57:45Z</dcterms:created>
  <dcterms:modified xsi:type="dcterms:W3CDTF">2021-02-05T21:17:45Z</dcterms:modified>
</cp:coreProperties>
</file>