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72B5-4E39-4795-B1CA-2B57648422E9}" type="datetimeFigureOut">
              <a:rPr lang="he-IL" smtClean="0"/>
              <a:pPr/>
              <a:t>י"ז/שבט/תש"פ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E826-7E6D-4014-A41F-2DC7E213F90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72B5-4E39-4795-B1CA-2B57648422E9}" type="datetimeFigureOut">
              <a:rPr lang="he-IL" smtClean="0"/>
              <a:pPr/>
              <a:t>י"ז/שבט/תש"פ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E826-7E6D-4014-A41F-2DC7E213F90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72B5-4E39-4795-B1CA-2B57648422E9}" type="datetimeFigureOut">
              <a:rPr lang="he-IL" smtClean="0"/>
              <a:pPr/>
              <a:t>י"ז/שבט/תש"פ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E826-7E6D-4014-A41F-2DC7E213F90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72B5-4E39-4795-B1CA-2B57648422E9}" type="datetimeFigureOut">
              <a:rPr lang="he-IL" smtClean="0"/>
              <a:pPr/>
              <a:t>י"ז/שבט/תש"פ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E826-7E6D-4014-A41F-2DC7E213F90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72B5-4E39-4795-B1CA-2B57648422E9}" type="datetimeFigureOut">
              <a:rPr lang="he-IL" smtClean="0"/>
              <a:pPr/>
              <a:t>י"ז/שבט/תש"פ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E826-7E6D-4014-A41F-2DC7E213F90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72B5-4E39-4795-B1CA-2B57648422E9}" type="datetimeFigureOut">
              <a:rPr lang="he-IL" smtClean="0"/>
              <a:pPr/>
              <a:t>י"ז/שבט/תש"פ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E826-7E6D-4014-A41F-2DC7E213F90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72B5-4E39-4795-B1CA-2B57648422E9}" type="datetimeFigureOut">
              <a:rPr lang="he-IL" smtClean="0"/>
              <a:pPr/>
              <a:t>י"ז/שבט/תש"פ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E826-7E6D-4014-A41F-2DC7E213F90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72B5-4E39-4795-B1CA-2B57648422E9}" type="datetimeFigureOut">
              <a:rPr lang="he-IL" smtClean="0"/>
              <a:pPr/>
              <a:t>י"ז/שבט/תש"פ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E826-7E6D-4014-A41F-2DC7E213F90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72B5-4E39-4795-B1CA-2B57648422E9}" type="datetimeFigureOut">
              <a:rPr lang="he-IL" smtClean="0"/>
              <a:pPr/>
              <a:t>י"ז/שבט/תש"פ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E826-7E6D-4014-A41F-2DC7E213F90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72B5-4E39-4795-B1CA-2B57648422E9}" type="datetimeFigureOut">
              <a:rPr lang="he-IL" smtClean="0"/>
              <a:pPr/>
              <a:t>י"ז/שבט/תש"פ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E826-7E6D-4014-A41F-2DC7E213F90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72B5-4E39-4795-B1CA-2B57648422E9}" type="datetimeFigureOut">
              <a:rPr lang="he-IL" smtClean="0"/>
              <a:pPr/>
              <a:t>י"ז/שבט/תש"פ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E826-7E6D-4014-A41F-2DC7E213F90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972B5-4E39-4795-B1CA-2B57648422E9}" type="datetimeFigureOut">
              <a:rPr lang="he-IL" smtClean="0"/>
              <a:pPr/>
              <a:t>י"ז/שבט/תש"פ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0E826-7E6D-4014-A41F-2DC7E213F90E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29058" y="71414"/>
            <a:ext cx="500066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 smtClean="0"/>
              <a:t>لوّن ايجابيات الانترنت باللون </a:t>
            </a:r>
            <a:r>
              <a:rPr lang="ar-SA" sz="2000" dirty="0" err="1" smtClean="0"/>
              <a:t>الاخضر</a:t>
            </a:r>
            <a:r>
              <a:rPr lang="ar-SA" sz="2000" dirty="0" smtClean="0"/>
              <a:t> </a:t>
            </a:r>
          </a:p>
          <a:p>
            <a:r>
              <a:rPr lang="ar-SA" sz="2000" dirty="0" smtClean="0"/>
              <a:t>لوّن سلبيات الانترنت باللون </a:t>
            </a:r>
            <a:r>
              <a:rPr lang="ar-SA" sz="2000" dirty="0" err="1" smtClean="0"/>
              <a:t>الاحمر</a:t>
            </a:r>
            <a:r>
              <a:rPr lang="ar-SA" sz="2000" dirty="0" smtClean="0"/>
              <a:t> </a:t>
            </a:r>
            <a:endParaRPr lang="he-IL" sz="2000" dirty="0"/>
          </a:p>
        </p:txBody>
      </p:sp>
      <p:sp>
        <p:nvSpPr>
          <p:cNvPr id="3" name="מלבן 2"/>
          <p:cNvSpPr/>
          <p:nvPr/>
        </p:nvSpPr>
        <p:spPr>
          <a:xfrm>
            <a:off x="5715008" y="785794"/>
            <a:ext cx="3071834" cy="85725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6072198" y="785794"/>
            <a:ext cx="250033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ransparent"/>
                <a:ea typeface="Times New Roman" pitchFamily="18" charset="0"/>
                <a:cs typeface="Arial" pitchFamily="34" charset="0"/>
              </a:rPr>
              <a:t>الاتصال مع الآخرين بأسرع وقت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285984" y="785794"/>
            <a:ext cx="3071834" cy="85725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5786446" y="2000240"/>
            <a:ext cx="3071834" cy="85725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2285984" y="2000240"/>
            <a:ext cx="3071834" cy="85725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0" name="מלבן 9"/>
          <p:cNvSpPr/>
          <p:nvPr/>
        </p:nvSpPr>
        <p:spPr>
          <a:xfrm>
            <a:off x="5786446" y="3214686"/>
            <a:ext cx="3071834" cy="85725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1" name="מלבן 10"/>
          <p:cNvSpPr/>
          <p:nvPr/>
        </p:nvSpPr>
        <p:spPr>
          <a:xfrm>
            <a:off x="2214546" y="3214686"/>
            <a:ext cx="3071834" cy="85725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2" name="מלבן 11"/>
          <p:cNvSpPr/>
          <p:nvPr/>
        </p:nvSpPr>
        <p:spPr>
          <a:xfrm>
            <a:off x="5786446" y="4357694"/>
            <a:ext cx="3071834" cy="85725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3" name="מלבן 12"/>
          <p:cNvSpPr/>
          <p:nvPr/>
        </p:nvSpPr>
        <p:spPr>
          <a:xfrm>
            <a:off x="2214546" y="4357694"/>
            <a:ext cx="3071834" cy="85725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4" name="מלבן 13"/>
          <p:cNvSpPr/>
          <p:nvPr/>
        </p:nvSpPr>
        <p:spPr>
          <a:xfrm>
            <a:off x="5857884" y="5572140"/>
            <a:ext cx="3071834" cy="85725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2214546" y="5572140"/>
            <a:ext cx="3071834" cy="85725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5857884" y="2026499"/>
            <a:ext cx="286704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ransparent"/>
                <a:ea typeface="Times New Roman" pitchFamily="18" charset="0"/>
                <a:cs typeface="Arial" pitchFamily="34" charset="0"/>
              </a:rPr>
              <a:t>الانترنيت يؤثر على الحياة الاجتماعية مع الأهل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86446" y="3240945"/>
            <a:ext cx="293848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ransparent"/>
                <a:ea typeface="Times New Roman" pitchFamily="18" charset="0"/>
                <a:cs typeface="Arial" pitchFamily="34" charset="0"/>
              </a:rPr>
              <a:t> الانترنيت يغطي على هوايات مفيدة مثل الرياضة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24598" y="4383953"/>
            <a:ext cx="250033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ransparent"/>
                <a:ea typeface="Times New Roman" pitchFamily="18" charset="0"/>
                <a:cs typeface="Arial" pitchFamily="34" charset="0"/>
              </a:rPr>
              <a:t> التعرف على صحبة السوء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24598" y="5572140"/>
            <a:ext cx="250033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ransparent"/>
                <a:ea typeface="Times New Roman" pitchFamily="18" charset="0"/>
                <a:cs typeface="Arial" pitchFamily="34" charset="0"/>
              </a:rPr>
              <a:t> الإدمان على مواقع الترفيه والتسلية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43174" y="1038509"/>
            <a:ext cx="2500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abic Transparent"/>
                <a:ea typeface="Times New Roman" pitchFamily="18" charset="0"/>
                <a:cs typeface="Arial" pitchFamily="34" charset="0"/>
              </a:rPr>
              <a:t>اضاعة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ransparent"/>
                <a:ea typeface="Times New Roman" pitchFamily="18" charset="0"/>
                <a:cs typeface="Arial" pitchFamily="34" charset="0"/>
              </a:rPr>
              <a:t> الوقت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71736" y="2026499"/>
            <a:ext cx="250033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ransparent"/>
                <a:ea typeface="Times New Roman" pitchFamily="18" charset="0"/>
                <a:cs typeface="Arial" pitchFamily="34" charset="0"/>
              </a:rPr>
              <a:t> الشعور بالخمول والكسل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00298" y="3214686"/>
            <a:ext cx="250033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ransparent"/>
                <a:ea typeface="Times New Roman" pitchFamily="18" charset="0"/>
                <a:cs typeface="Arial" pitchFamily="34" charset="0"/>
              </a:rPr>
              <a:t> الإطلاع على آخر النشرات العلمية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57422" y="4429132"/>
            <a:ext cx="278608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ransparent"/>
                <a:ea typeface="Times New Roman" pitchFamily="18" charset="0"/>
                <a:cs typeface="Arial" pitchFamily="34" charset="0"/>
              </a:rPr>
              <a:t>  الحصول على المعلومات للدراسات والأبحاث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14612" y="5715016"/>
            <a:ext cx="21431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ransparent"/>
                <a:ea typeface="Times New Roman" pitchFamily="18" charset="0"/>
                <a:cs typeface="Arial" pitchFamily="34" charset="0"/>
              </a:rPr>
              <a:t>ضعف التحصيل</a:t>
            </a:r>
            <a:endParaRPr kumimoji="0" lang="ar-S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61</Words>
  <Application>Microsoft Office PowerPoint</Application>
  <PresentationFormat>‫הצגה על המסך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שקופית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m</dc:creator>
  <cp:lastModifiedBy>m</cp:lastModifiedBy>
  <cp:revision>7</cp:revision>
  <dcterms:created xsi:type="dcterms:W3CDTF">2018-02-06T17:38:29Z</dcterms:created>
  <dcterms:modified xsi:type="dcterms:W3CDTF">2020-02-12T08:59:34Z</dcterms:modified>
</cp:coreProperties>
</file>