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6434254-F733-49BB-BCA5-BC5490E2DD19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91B7815-FB31-411D-AF6E-4BD1F70E14B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149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D7BC6-44C5-45BC-9DB6-8CA2FB1F109B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9266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74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99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029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427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612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9564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585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414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843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824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368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4432-389E-4F1E-90E0-0EE95EAE8931}" type="datetimeFigureOut">
              <a:rPr lang="he-IL" smtClean="0"/>
              <a:t>ו'/שבט/תשע"ז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215F-919E-498B-8367-06222FDDE2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047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04664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4664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151" y="2564904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426" y="2564904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033" y="2636912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08920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987" y="4653136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641258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032" y="4697760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www.mormonshare.com/sites/default/files/handouts/sh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52865"/>
            <a:ext cx="18654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מלבן 16"/>
          <p:cNvSpPr/>
          <p:nvPr/>
        </p:nvSpPr>
        <p:spPr>
          <a:xfrm>
            <a:off x="4881676" y="1700807"/>
            <a:ext cx="9989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10x5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2733181" y="1700808"/>
            <a:ext cx="790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8x3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537445" y="1836052"/>
            <a:ext cx="790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5x3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7235738" y="3861048"/>
            <a:ext cx="790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9x0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4965429" y="3861048"/>
            <a:ext cx="790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7x5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794478" y="3868300"/>
            <a:ext cx="790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4x9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433251" y="4025473"/>
            <a:ext cx="9989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10x6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7469432" y="6021288"/>
            <a:ext cx="790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7x2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מלבן 24"/>
          <p:cNvSpPr/>
          <p:nvPr/>
        </p:nvSpPr>
        <p:spPr>
          <a:xfrm>
            <a:off x="4881676" y="6004132"/>
            <a:ext cx="790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3x3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2803685" y="6042395"/>
            <a:ext cx="790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6x6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641642" y="6042395"/>
            <a:ext cx="790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9x6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588224" y="260648"/>
            <a:ext cx="2376264" cy="17325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عزيزي الطالب كون تمرين جمع تكراري لتمارين الضرب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ثم ارسم مجموعات ملائمة</a:t>
            </a:r>
            <a:endParaRPr lang="he-IL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85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20824"/>
            <a:ext cx="2123042" cy="15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48264" y="1732746"/>
            <a:ext cx="11521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/>
              <a:t>6+6+6</a:t>
            </a:r>
            <a:endParaRPr lang="he-I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731" y="1156047"/>
            <a:ext cx="2123042" cy="15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2854"/>
            <a:ext cx="2123042" cy="15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996952"/>
            <a:ext cx="2123042" cy="15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710" y="2977839"/>
            <a:ext cx="2123042" cy="15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759" y="2977839"/>
            <a:ext cx="2123042" cy="15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743" y="5013176"/>
            <a:ext cx="2123042" cy="15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189" y="5013176"/>
            <a:ext cx="2123042" cy="15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033710" y="1876762"/>
            <a:ext cx="185303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/>
              <a:t>0+0++0+0+0</a:t>
            </a: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7001673" y="3771887"/>
            <a:ext cx="11521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/>
              <a:t>5+5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1673216" y="1876762"/>
            <a:ext cx="11521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/>
              <a:t>2x5</a:t>
            </a:r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4374581" y="3645024"/>
            <a:ext cx="14215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/>
              <a:t>9+9+9+9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1475656" y="3791000"/>
            <a:ext cx="11521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/>
              <a:t>3x6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372200" y="5765194"/>
            <a:ext cx="11521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/>
              <a:t>5x0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3313060" y="5765194"/>
            <a:ext cx="11521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/>
              <a:t>4x9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220072" y="116632"/>
            <a:ext cx="2933729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عزيزي الطالب قص والصق كل تمرين جمع تكراري وما يلائمه من تمرين ضرب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7660780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47</Words>
  <Application>Microsoft Office PowerPoint</Application>
  <PresentationFormat>عرض على الشاشة (3:4)‏</PresentationFormat>
  <Paragraphs>23</Paragraphs>
  <Slides>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ערכת נושא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Arabic</cp:lastModifiedBy>
  <cp:revision>3</cp:revision>
  <dcterms:created xsi:type="dcterms:W3CDTF">2016-02-10T10:05:07Z</dcterms:created>
  <dcterms:modified xsi:type="dcterms:W3CDTF">2017-02-02T17:06:08Z</dcterms:modified>
</cp:coreProperties>
</file>