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678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انقر لتحرير نمط العنوان الثانوي الرئيسي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253E1-B122-4788-80E4-F2BFAA2299D1}" type="datetimeFigureOut">
              <a:rPr lang="he-IL" smtClean="0"/>
              <a:t>י"ז/אייר/תש"פ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44D5E-2ABF-4910-BA99-9F1486260C1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20318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253E1-B122-4788-80E4-F2BFAA2299D1}" type="datetimeFigureOut">
              <a:rPr lang="he-IL" smtClean="0"/>
              <a:t>י"ז/אייר/תש"פ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44D5E-2ABF-4910-BA99-9F1486260C1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00518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253E1-B122-4788-80E4-F2BFAA2299D1}" type="datetimeFigureOut">
              <a:rPr lang="he-IL" smtClean="0"/>
              <a:t>י"ז/אייר/תש"פ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44D5E-2ABF-4910-BA99-9F1486260C1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70046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253E1-B122-4788-80E4-F2BFAA2299D1}" type="datetimeFigureOut">
              <a:rPr lang="he-IL" smtClean="0"/>
              <a:t>י"ז/אייר/תש"פ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44D5E-2ABF-4910-BA99-9F1486260C1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49024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253E1-B122-4788-80E4-F2BFAA2299D1}" type="datetimeFigureOut">
              <a:rPr lang="he-IL" smtClean="0"/>
              <a:t>י"ז/אייר/תש"פ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44D5E-2ABF-4910-BA99-9F1486260C1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46234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253E1-B122-4788-80E4-F2BFAA2299D1}" type="datetimeFigureOut">
              <a:rPr lang="he-IL" smtClean="0"/>
              <a:t>י"ז/אייר/תש"פ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44D5E-2ABF-4910-BA99-9F1486260C1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16143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253E1-B122-4788-80E4-F2BFAA2299D1}" type="datetimeFigureOut">
              <a:rPr lang="he-IL" smtClean="0"/>
              <a:t>י"ז/אייר/תש"פ</a:t>
            </a:fld>
            <a:endParaRPr lang="he-IL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44D5E-2ABF-4910-BA99-9F1486260C1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80598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253E1-B122-4788-80E4-F2BFAA2299D1}" type="datetimeFigureOut">
              <a:rPr lang="he-IL" smtClean="0"/>
              <a:t>י"ז/אייר/תש"פ</a:t>
            </a:fld>
            <a:endParaRPr lang="he-IL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44D5E-2ABF-4910-BA99-9F1486260C1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1435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253E1-B122-4788-80E4-F2BFAA2299D1}" type="datetimeFigureOut">
              <a:rPr lang="he-IL" smtClean="0"/>
              <a:t>י"ז/אייר/תש"פ</a:t>
            </a:fld>
            <a:endParaRPr lang="he-IL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44D5E-2ABF-4910-BA99-9F1486260C1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40836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253E1-B122-4788-80E4-F2BFAA2299D1}" type="datetimeFigureOut">
              <a:rPr lang="he-IL" smtClean="0"/>
              <a:t>י"ז/אייר/תש"פ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44D5E-2ABF-4910-BA99-9F1486260C1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55741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253E1-B122-4788-80E4-F2BFAA2299D1}" type="datetimeFigureOut">
              <a:rPr lang="he-IL" smtClean="0"/>
              <a:t>י"ז/אייר/תש"פ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44D5E-2ABF-4910-BA99-9F1486260C1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74037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253E1-B122-4788-80E4-F2BFAA2299D1}" type="datetimeFigureOut">
              <a:rPr lang="he-IL" smtClean="0"/>
              <a:t>י"ז/אייר/תש"פ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D44D5E-2ABF-4910-BA99-9F1486260C1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31024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/>
          </a:bodyPr>
          <a:lstStyle/>
          <a:p>
            <a:r>
              <a:rPr lang="ar-SA" sz="1800" dirty="0" smtClean="0"/>
              <a:t>بطاقة عمل </a:t>
            </a:r>
            <a:endParaRPr lang="he-IL" sz="18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620688"/>
            <a:ext cx="4038600" cy="5505475"/>
          </a:xfrm>
        </p:spPr>
        <p:txBody>
          <a:bodyPr>
            <a:normAutofit lnSpcReduction="10000"/>
          </a:bodyPr>
          <a:lstStyle/>
          <a:p>
            <a:r>
              <a:rPr lang="ar-SA" sz="1800" b="1" dirty="0" smtClean="0"/>
              <a:t>ضع اشارة  المقارنة الملائمة  </a:t>
            </a:r>
            <a:endParaRPr lang="ar-SA" sz="1800" b="1" dirty="0"/>
          </a:p>
          <a:p>
            <a:endParaRPr lang="ar-SA" sz="1800" b="1" dirty="0" smtClean="0"/>
          </a:p>
          <a:p>
            <a:r>
              <a:rPr lang="ar-SA" sz="1800" b="1" dirty="0" smtClean="0"/>
              <a:t>5</a:t>
            </a:r>
            <a:r>
              <a:rPr lang="en-US" sz="1800" b="1" dirty="0" smtClean="0"/>
              <a:t>x</a:t>
            </a:r>
            <a:r>
              <a:rPr lang="ar-SA" sz="1800" b="1" dirty="0" smtClean="0"/>
              <a:t>2--------------- 5+5+5</a:t>
            </a:r>
          </a:p>
          <a:p>
            <a:pPr marL="0" indent="0">
              <a:buNone/>
            </a:pPr>
            <a:endParaRPr lang="ar-SA" sz="1800" b="1" dirty="0" smtClean="0"/>
          </a:p>
          <a:p>
            <a:endParaRPr lang="ar-SA" sz="1800" b="1" dirty="0"/>
          </a:p>
          <a:p>
            <a:r>
              <a:rPr lang="ar-SA" sz="1800" b="1" dirty="0" smtClean="0"/>
              <a:t>9</a:t>
            </a:r>
            <a:r>
              <a:rPr lang="en-US" sz="1800" b="1" dirty="0" smtClean="0"/>
              <a:t>x</a:t>
            </a:r>
            <a:r>
              <a:rPr lang="ar-SA" sz="1800" b="1" dirty="0" smtClean="0"/>
              <a:t>3--------------- 5</a:t>
            </a:r>
            <a:r>
              <a:rPr lang="en-US" sz="1800" b="1" dirty="0" smtClean="0"/>
              <a:t>x</a:t>
            </a:r>
            <a:r>
              <a:rPr lang="ar-SA" sz="1800" b="1" dirty="0" smtClean="0"/>
              <a:t>8</a:t>
            </a:r>
          </a:p>
          <a:p>
            <a:pPr marL="0" indent="0">
              <a:buNone/>
            </a:pPr>
            <a:endParaRPr lang="ar-SA" sz="1800" b="1" dirty="0" smtClean="0"/>
          </a:p>
          <a:p>
            <a:endParaRPr lang="ar-SA" sz="1800" b="1" dirty="0"/>
          </a:p>
          <a:p>
            <a:r>
              <a:rPr lang="ar-SA" sz="1800" b="1" dirty="0" smtClean="0"/>
              <a:t>8</a:t>
            </a:r>
            <a:r>
              <a:rPr lang="en-US" sz="1800" b="1" dirty="0" smtClean="0"/>
              <a:t>x</a:t>
            </a:r>
            <a:r>
              <a:rPr lang="ar-SA" sz="1800" b="1" dirty="0" smtClean="0"/>
              <a:t>---   =    4</a:t>
            </a:r>
            <a:r>
              <a:rPr lang="en-US" sz="1800" b="1" dirty="0" smtClean="0"/>
              <a:t>x</a:t>
            </a:r>
            <a:r>
              <a:rPr lang="ar-SA" sz="1800" b="1" dirty="0" smtClean="0"/>
              <a:t>4</a:t>
            </a:r>
          </a:p>
          <a:p>
            <a:pPr marL="0" indent="0">
              <a:buNone/>
            </a:pPr>
            <a:endParaRPr lang="ar-SA" sz="1800" b="1" dirty="0" smtClean="0"/>
          </a:p>
          <a:p>
            <a:endParaRPr lang="ar-SA" sz="1800" b="1" dirty="0"/>
          </a:p>
          <a:p>
            <a:r>
              <a:rPr lang="ar-SA" sz="1800" b="1" dirty="0" smtClean="0"/>
              <a:t>5</a:t>
            </a:r>
            <a:r>
              <a:rPr lang="en-US" sz="1800" b="1" dirty="0" smtClean="0"/>
              <a:t>x</a:t>
            </a:r>
            <a:r>
              <a:rPr lang="ar-SA" sz="1800" b="1" dirty="0" smtClean="0"/>
              <a:t>2----------------0</a:t>
            </a:r>
            <a:r>
              <a:rPr lang="en-US" sz="1800" b="1" dirty="0" smtClean="0"/>
              <a:t>x1</a:t>
            </a:r>
            <a:r>
              <a:rPr lang="ar-SA" sz="1800" b="1" dirty="0" smtClean="0"/>
              <a:t>10   </a:t>
            </a:r>
          </a:p>
          <a:p>
            <a:endParaRPr lang="ar-SA" sz="1800" b="1" dirty="0"/>
          </a:p>
          <a:p>
            <a:endParaRPr lang="ar-SA" sz="1800" b="1" dirty="0" smtClean="0"/>
          </a:p>
          <a:p>
            <a:r>
              <a:rPr lang="ar-SA" sz="1800" b="1" dirty="0" smtClean="0"/>
              <a:t>4</a:t>
            </a:r>
            <a:r>
              <a:rPr lang="en-US" sz="1800" b="1" dirty="0" smtClean="0"/>
              <a:t>x</a:t>
            </a:r>
            <a:r>
              <a:rPr lang="ar-SA" sz="1800" b="1" dirty="0" smtClean="0"/>
              <a:t>4---------------- 2</a:t>
            </a:r>
            <a:r>
              <a:rPr lang="en-US" sz="1800" b="1" dirty="0" smtClean="0"/>
              <a:t>x</a:t>
            </a:r>
            <a:r>
              <a:rPr lang="ar-SA" sz="1800" b="1" dirty="0" smtClean="0"/>
              <a:t>7</a:t>
            </a:r>
          </a:p>
          <a:p>
            <a:pPr marL="0" indent="0">
              <a:buNone/>
            </a:pPr>
            <a:endParaRPr lang="ar-SA" sz="1800" b="1" dirty="0" smtClean="0"/>
          </a:p>
          <a:p>
            <a:endParaRPr lang="ar-SA" sz="1800" b="1" dirty="0"/>
          </a:p>
          <a:p>
            <a:pPr marL="0" indent="0">
              <a:buNone/>
            </a:pPr>
            <a:r>
              <a:rPr lang="ar-SA" sz="1800" b="1" dirty="0"/>
              <a:t>*</a:t>
            </a:r>
            <a:r>
              <a:rPr lang="ar-SA" sz="1800" b="1" dirty="0" smtClean="0"/>
              <a:t>    3</a:t>
            </a:r>
            <a:r>
              <a:rPr lang="en-US" sz="1800" b="1" dirty="0" smtClean="0"/>
              <a:t>x</a:t>
            </a:r>
            <a:r>
              <a:rPr lang="ar-SA" sz="1800" b="1" dirty="0" smtClean="0"/>
              <a:t>---  </a:t>
            </a:r>
            <a:r>
              <a:rPr lang="en-US" sz="1800" b="1" dirty="0" smtClean="0"/>
              <a:t>&lt; </a:t>
            </a:r>
            <a:r>
              <a:rPr lang="ar-SA" sz="1800" b="1" dirty="0" smtClean="0"/>
              <a:t>   4</a:t>
            </a:r>
            <a:r>
              <a:rPr lang="en-US" sz="1800" b="1" dirty="0" smtClean="0"/>
              <a:t>x</a:t>
            </a:r>
            <a:r>
              <a:rPr lang="ar-SA" sz="1800" b="1" dirty="0" smtClean="0"/>
              <a:t>9</a:t>
            </a:r>
            <a:endParaRPr lang="ar-SA" sz="1800" b="1" dirty="0"/>
          </a:p>
          <a:p>
            <a:endParaRPr lang="he-IL" sz="1800" b="1" dirty="0"/>
          </a:p>
        </p:txBody>
      </p:sp>
      <p:cxnSp>
        <p:nvCxnSpPr>
          <p:cNvPr id="6" name="מחבר חץ ישר 5"/>
          <p:cNvCxnSpPr/>
          <p:nvPr/>
        </p:nvCxnSpPr>
        <p:spPr>
          <a:xfrm>
            <a:off x="4716016" y="764704"/>
            <a:ext cx="0" cy="58326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عنصر نائب للمحتوى 2"/>
          <p:cNvSpPr txBox="1">
            <a:spLocks/>
          </p:cNvSpPr>
          <p:nvPr/>
        </p:nvSpPr>
        <p:spPr>
          <a:xfrm>
            <a:off x="4734159" y="764704"/>
            <a:ext cx="4038600" cy="5505475"/>
          </a:xfrm>
          <a:prstGeom prst="rect">
            <a:avLst/>
          </a:prstGeom>
        </p:spPr>
        <p:txBody>
          <a:bodyPr vert="horz" lIns="91440" tIns="45720" rIns="91440" bIns="45720" rtlCol="1">
            <a:normAutofit fontScale="92500" lnSpcReduction="10000"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sz="1800" b="1" dirty="0" smtClean="0"/>
              <a:t>ضع اشارة المقارنة الملائمة   </a:t>
            </a:r>
          </a:p>
          <a:p>
            <a:endParaRPr lang="ar-SA" sz="1800" b="1" dirty="0" smtClean="0"/>
          </a:p>
          <a:p>
            <a:r>
              <a:rPr lang="ar-SA" sz="1800" b="1" dirty="0" smtClean="0"/>
              <a:t>5</a:t>
            </a:r>
            <a:r>
              <a:rPr lang="en-US" sz="1800" b="1" dirty="0" smtClean="0"/>
              <a:t>x</a:t>
            </a:r>
            <a:r>
              <a:rPr lang="ar-SA" sz="1800" b="1" dirty="0" smtClean="0"/>
              <a:t>6--------------- 2+2+2+2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ar-SA" sz="1800" b="1" dirty="0" smtClean="0"/>
          </a:p>
          <a:p>
            <a:endParaRPr lang="ar-SA" sz="1800" b="1" dirty="0" smtClean="0"/>
          </a:p>
          <a:p>
            <a:r>
              <a:rPr lang="ar-SA" sz="1800" b="1" dirty="0" smtClean="0"/>
              <a:t>1</a:t>
            </a:r>
            <a:r>
              <a:rPr lang="en-US" sz="1800" b="1" dirty="0" smtClean="0"/>
              <a:t>x</a:t>
            </a:r>
            <a:r>
              <a:rPr lang="ar-SA" sz="1800" b="1" dirty="0" smtClean="0"/>
              <a:t>2--------------- 1+1+1+1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ar-SA" sz="1800" b="1" dirty="0" smtClean="0"/>
          </a:p>
          <a:p>
            <a:endParaRPr lang="ar-SA" sz="1800" b="1" dirty="0" smtClean="0"/>
          </a:p>
          <a:p>
            <a:r>
              <a:rPr lang="ar-SA" sz="1800" b="1" dirty="0" smtClean="0"/>
              <a:t>4+4+4+4+4---------------- 5</a:t>
            </a:r>
            <a:r>
              <a:rPr lang="en-US" sz="1800" b="1" dirty="0" smtClean="0"/>
              <a:t>x</a:t>
            </a:r>
            <a:r>
              <a:rPr lang="ar-SA" sz="1800" b="1" dirty="0" smtClean="0"/>
              <a:t>4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ar-SA" sz="1800" b="1" dirty="0" smtClean="0"/>
          </a:p>
          <a:p>
            <a:endParaRPr lang="ar-SA" sz="1800" b="1" dirty="0" smtClean="0"/>
          </a:p>
          <a:p>
            <a:r>
              <a:rPr lang="ar-SA" sz="1800" b="1" dirty="0" smtClean="0"/>
              <a:t>6</a:t>
            </a:r>
            <a:r>
              <a:rPr lang="en-US" sz="1800" b="1" dirty="0" smtClean="0"/>
              <a:t>x</a:t>
            </a:r>
            <a:r>
              <a:rPr lang="ar-SA" sz="1800" b="1" dirty="0" smtClean="0"/>
              <a:t>4----------------6+6+6+6</a:t>
            </a:r>
          </a:p>
          <a:p>
            <a:endParaRPr lang="ar-SA" sz="1800" b="1" dirty="0" smtClean="0"/>
          </a:p>
          <a:p>
            <a:endParaRPr lang="ar-SA" sz="1800" b="1" dirty="0" smtClean="0"/>
          </a:p>
          <a:p>
            <a:r>
              <a:rPr lang="ar-SA" sz="1800" b="1" dirty="0" smtClean="0"/>
              <a:t>3</a:t>
            </a:r>
            <a:r>
              <a:rPr lang="en-US" sz="1800" b="1" dirty="0" smtClean="0"/>
              <a:t>x</a:t>
            </a:r>
            <a:r>
              <a:rPr lang="ar-SA" sz="1800" b="1" dirty="0" smtClean="0"/>
              <a:t>7---------------- 7+7+7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ar-SA" sz="1800" b="1" dirty="0" smtClean="0"/>
          </a:p>
          <a:p>
            <a:endParaRPr lang="ar-SA" sz="1800" b="1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ar-SA" sz="1800" b="1" dirty="0" smtClean="0"/>
              <a:t>*    3</a:t>
            </a:r>
            <a:r>
              <a:rPr lang="en-US" sz="1800" b="1" dirty="0" smtClean="0"/>
              <a:t>x</a:t>
            </a:r>
            <a:r>
              <a:rPr lang="ar-SA" sz="1800" b="1" dirty="0" smtClean="0"/>
              <a:t>4-</a:t>
            </a:r>
            <a:r>
              <a:rPr lang="ar-SA" sz="1900" b="1" dirty="0" smtClean="0"/>
              <a:t>-----------------</a:t>
            </a:r>
            <a:r>
              <a:rPr lang="en-US" sz="1900" b="1" dirty="0" smtClean="0"/>
              <a:t>x5</a:t>
            </a:r>
            <a:r>
              <a:rPr lang="ar-SA" sz="1800" b="1" dirty="0" smtClean="0"/>
              <a:t>3</a:t>
            </a:r>
          </a:p>
          <a:p>
            <a:endParaRPr lang="he-IL" sz="1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8172400" y="332656"/>
            <a:ext cx="14401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1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231435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86</Words>
  <Application>Microsoft Office PowerPoint</Application>
  <PresentationFormat>عرض على الشاشة (3:4)‏</PresentationFormat>
  <Paragraphs>38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ערכת נושא Office</vt:lpstr>
      <vt:lpstr>بطاقة عمل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بطاقة عمل</dc:title>
  <dc:creator>Arabic</dc:creator>
  <cp:lastModifiedBy>Arabic</cp:lastModifiedBy>
  <cp:revision>2</cp:revision>
  <dcterms:created xsi:type="dcterms:W3CDTF">2020-05-11T06:50:42Z</dcterms:created>
  <dcterms:modified xsi:type="dcterms:W3CDTF">2020-05-11T06:53:06Z</dcterms:modified>
</cp:coreProperties>
</file>