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64" r:id="rId3"/>
    <p:sldId id="257" r:id="rId4"/>
    <p:sldId id="265" r:id="rId5"/>
    <p:sldId id="266" r:id="rId6"/>
    <p:sldId id="263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28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2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8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29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4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16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5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574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63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99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895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74C7-C436-4DA5-A987-DEA5542A11F4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186-70C8-4B1A-947F-E91BECFF51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0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ufaS0c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בוקר טוב תלמידים יקרים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היום יום שני </a:t>
            </a:r>
          </a:p>
          <a:p>
            <a:r>
              <a:rPr lang="he-IL" dirty="0" smtClean="0"/>
              <a:t>תאריך 25\01\2021</a:t>
            </a:r>
          </a:p>
          <a:p>
            <a:r>
              <a:rPr lang="he-IL" dirty="0" smtClean="0"/>
              <a:t>25 בינואר 2021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87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03512" y="218403"/>
            <a:ext cx="8784976" cy="59766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933193" y="891335"/>
            <a:ext cx="8352928" cy="111722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1) הקיפו </a:t>
            </a:r>
            <a:r>
              <a:rPr lang="he-IL" sz="2000" dirty="0" smtClean="0"/>
              <a:t>אות  ל :</a:t>
            </a:r>
            <a:r>
              <a:rPr lang="ar-SA" sz="2000" dirty="0"/>
              <a:t>حوط </a:t>
            </a:r>
            <a:endParaRPr lang="he-IL" sz="2000" dirty="0"/>
          </a:p>
          <a:p>
            <a:endParaRPr lang="he-IL" sz="2000" dirty="0"/>
          </a:p>
          <a:p>
            <a:r>
              <a:rPr lang="he-IL" sz="2000" dirty="0"/>
              <a:t>ע</a:t>
            </a:r>
            <a:r>
              <a:rPr lang="he-IL" sz="2000" dirty="0" smtClean="0"/>
              <a:t>, </a:t>
            </a:r>
            <a:r>
              <a:rPr lang="he-IL" sz="2000" dirty="0"/>
              <a:t>ך</a:t>
            </a:r>
            <a:r>
              <a:rPr lang="he-IL" sz="2000" dirty="0" smtClean="0"/>
              <a:t>, </a:t>
            </a:r>
            <a:r>
              <a:rPr lang="he-IL" sz="2000" dirty="0"/>
              <a:t>ל</a:t>
            </a:r>
            <a:r>
              <a:rPr lang="he-IL" sz="2000" dirty="0" smtClean="0"/>
              <a:t>, </a:t>
            </a:r>
            <a:r>
              <a:rPr lang="he-IL" sz="2000" dirty="0"/>
              <a:t>ב, ל</a:t>
            </a:r>
            <a:r>
              <a:rPr lang="he-IL" sz="2000" dirty="0" smtClean="0"/>
              <a:t>, </a:t>
            </a:r>
            <a:r>
              <a:rPr lang="he-IL" sz="2000" dirty="0"/>
              <a:t> </a:t>
            </a:r>
            <a:r>
              <a:rPr lang="he-IL" sz="2000" dirty="0" smtClean="0"/>
              <a:t>ל  , </a:t>
            </a:r>
            <a:r>
              <a:rPr lang="he-IL" sz="2000" dirty="0"/>
              <a:t>ד, </a:t>
            </a:r>
            <a:r>
              <a:rPr lang="he-IL" sz="2000" dirty="0" smtClean="0"/>
              <a:t>כ ל </a:t>
            </a:r>
            <a:r>
              <a:rPr lang="he-IL" sz="2000" dirty="0"/>
              <a:t>ה, </a:t>
            </a:r>
            <a:r>
              <a:rPr lang="he-IL" sz="2000" dirty="0" smtClean="0"/>
              <a:t>ל, </a:t>
            </a:r>
            <a:r>
              <a:rPr lang="he-IL" sz="2000" dirty="0"/>
              <a:t>נ, </a:t>
            </a:r>
            <a:r>
              <a:rPr lang="he-IL" sz="2000" dirty="0" smtClean="0"/>
              <a:t>ל,  </a:t>
            </a:r>
            <a:r>
              <a:rPr lang="he-IL" sz="2000" dirty="0"/>
              <a:t>י, ל</a:t>
            </a:r>
            <a:r>
              <a:rPr lang="he-IL" sz="2000" dirty="0" smtClean="0"/>
              <a:t>, </a:t>
            </a:r>
            <a:r>
              <a:rPr lang="he-IL" sz="2000" dirty="0"/>
              <a:t>מ, </a:t>
            </a:r>
            <a:r>
              <a:rPr lang="he-IL" sz="2000" dirty="0" smtClean="0"/>
              <a:t>ל, ב , ל , </a:t>
            </a:r>
            <a:r>
              <a:rPr lang="he-IL" sz="2000" dirty="0"/>
              <a:t>נ</a:t>
            </a:r>
            <a:r>
              <a:rPr lang="he-IL" sz="2000" dirty="0" smtClean="0"/>
              <a:t>, </a:t>
            </a:r>
            <a:r>
              <a:rPr lang="he-IL" sz="2000" dirty="0"/>
              <a:t>ל</a:t>
            </a:r>
            <a:r>
              <a:rPr lang="he-IL" sz="2000" dirty="0" smtClean="0"/>
              <a:t>, </a:t>
            </a:r>
            <a:r>
              <a:rPr lang="he-IL" sz="2000" dirty="0"/>
              <a:t>ך</a:t>
            </a:r>
            <a:r>
              <a:rPr lang="he-IL" sz="2000" dirty="0" smtClean="0"/>
              <a:t>, ל , </a:t>
            </a:r>
            <a:r>
              <a:rPr lang="he-IL" sz="2000" dirty="0"/>
              <a:t>כ</a:t>
            </a:r>
            <a:r>
              <a:rPr lang="he-IL" sz="2000" dirty="0" smtClean="0"/>
              <a:t>, ל , </a:t>
            </a:r>
            <a:r>
              <a:rPr lang="he-IL" sz="2000" dirty="0"/>
              <a:t>ך</a:t>
            </a:r>
            <a:r>
              <a:rPr lang="he-IL" sz="2000" dirty="0" smtClean="0"/>
              <a:t>. </a:t>
            </a:r>
            <a:endParaRPr lang="he-IL" sz="2000" dirty="0"/>
          </a:p>
          <a:p>
            <a:endParaRPr lang="he-IL" sz="2000" dirty="0"/>
          </a:p>
          <a:p>
            <a:r>
              <a:rPr lang="he-IL" sz="2000" dirty="0"/>
              <a:t>2) מתחו קו מתחת לאות </a:t>
            </a:r>
            <a:r>
              <a:rPr lang="he-IL" sz="2000" dirty="0" smtClean="0"/>
              <a:t>:ל </a:t>
            </a:r>
            <a:r>
              <a:rPr lang="ar-SA" sz="2000" dirty="0" smtClean="0"/>
              <a:t>   مد </a:t>
            </a:r>
            <a:r>
              <a:rPr lang="ar-SA" sz="2000" dirty="0"/>
              <a:t>خط تحت الحرف</a:t>
            </a:r>
          </a:p>
          <a:p>
            <a:endParaRPr lang="ar-SA" sz="2000" dirty="0">
              <a:solidFill>
                <a:srgbClr val="0070C0"/>
              </a:solidFill>
            </a:endParaRPr>
          </a:p>
          <a:p>
            <a:r>
              <a:rPr lang="he-IL" sz="2400" dirty="0" smtClean="0"/>
              <a:t>מלך, כלב , לחם , כחול , לבן, לב, לוויתן, לוח, גלגל, רגל, לימון,  </a:t>
            </a:r>
            <a:endParaRPr lang="he-IL" sz="2400" dirty="0"/>
          </a:p>
          <a:p>
            <a:endParaRPr lang="he-IL" sz="2400" dirty="0"/>
          </a:p>
          <a:p>
            <a:r>
              <a:rPr lang="he-IL" sz="2400" dirty="0"/>
              <a:t>3) צבעו אות </a:t>
            </a:r>
            <a:r>
              <a:rPr lang="he-IL" sz="2400" dirty="0" smtClean="0"/>
              <a:t>ל : </a:t>
            </a:r>
            <a:r>
              <a:rPr lang="ar-SA" sz="2400" dirty="0"/>
              <a:t>لونوا</a:t>
            </a:r>
          </a:p>
          <a:p>
            <a:endParaRPr lang="ar-SA" sz="2400" dirty="0"/>
          </a:p>
          <a:p>
            <a:r>
              <a:rPr lang="he-IL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   </a:t>
            </a:r>
            <a:r>
              <a:rPr lang="he-IL" sz="9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</a:t>
            </a:r>
            <a:r>
              <a:rPr lang="he-IL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</a:t>
            </a:r>
            <a:r>
              <a:rPr lang="he-IL" sz="9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</a:t>
            </a:r>
            <a:r>
              <a:rPr lang="he-IL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</a:t>
            </a:r>
            <a:r>
              <a:rPr lang="he-IL" sz="9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</a:t>
            </a:r>
            <a:r>
              <a:rPr lang="he-IL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</a:t>
            </a:r>
            <a:r>
              <a:rPr lang="he-IL" sz="9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</a:t>
            </a:r>
            <a:r>
              <a:rPr lang="he-IL" sz="9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</a:t>
            </a:r>
            <a:r>
              <a:rPr lang="he-IL" sz="9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</a:t>
            </a:r>
          </a:p>
          <a:p>
            <a:endParaRPr lang="he-IL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0675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לילד ולגן - הכל לילד במחיר לגן | פלקט אותיות דפוס וכתב צורת הכתיבה | ציוד  חומרים משחקים וריהוט לגני ילדים | פלקטי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773906"/>
            <a:ext cx="10134600" cy="853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5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היום אנחנו נלמד את </a:t>
            </a:r>
            <a:r>
              <a:rPr lang="he-IL" dirty="0" smtClean="0"/>
              <a:t>האות 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he-IL" sz="4000" dirty="0" smtClean="0"/>
          </a:p>
          <a:p>
            <a:endParaRPr lang="he-IL" sz="4000" dirty="0"/>
          </a:p>
          <a:p>
            <a:r>
              <a:rPr lang="he-IL" sz="4000" dirty="0" smtClean="0"/>
              <a:t>האות בדפוס                              האות בכתב יד </a:t>
            </a:r>
          </a:p>
          <a:p>
            <a:r>
              <a:rPr lang="ar-JO" sz="4000" dirty="0" smtClean="0"/>
              <a:t>الحرف بخط الطبع                          الحرف بخط اليد</a:t>
            </a:r>
          </a:p>
          <a:p>
            <a:r>
              <a:rPr lang="ar-JO" sz="4000" dirty="0"/>
              <a:t> </a:t>
            </a:r>
            <a:r>
              <a:rPr lang="ar-JO" sz="4000" dirty="0" smtClean="0"/>
              <a:t>   </a:t>
            </a:r>
            <a:r>
              <a:rPr lang="he-IL" sz="4000" dirty="0" smtClean="0">
                <a:solidFill>
                  <a:srgbClr val="FF0000"/>
                </a:solidFill>
              </a:rPr>
              <a:t>ל</a:t>
            </a:r>
            <a:r>
              <a:rPr lang="he-IL" sz="4000" dirty="0" smtClean="0"/>
              <a:t> </a:t>
            </a:r>
            <a:r>
              <a:rPr lang="ar-JO" sz="4000" dirty="0" smtClean="0"/>
              <a:t>                                       </a:t>
            </a:r>
            <a:endParaRPr lang="he-IL" sz="4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89" y="4438897"/>
            <a:ext cx="525821" cy="8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11049000" cy="69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875" y="582969"/>
            <a:ext cx="10316425" cy="64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 מילים עם האות </a:t>
            </a:r>
            <a:r>
              <a:rPr lang="he-IL" dirty="0" smtClean="0"/>
              <a:t>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חם                                       י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קוט </a:t>
            </a:r>
          </a:p>
          <a:p>
            <a:endParaRPr lang="he-IL" dirty="0"/>
          </a:p>
          <a:p>
            <a:endParaRPr lang="he-IL" dirty="0" smtClean="0"/>
          </a:p>
          <a:p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ימון                                        ג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ג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י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ד                                         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/>
              <a:t>ב  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1232800"/>
            <a:ext cx="1651000" cy="20231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1" y="3200217"/>
            <a:ext cx="1410108" cy="151624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5138494"/>
            <a:ext cx="2017713" cy="142581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1" y="1592710"/>
            <a:ext cx="1092200" cy="13033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1" y="3200217"/>
            <a:ext cx="1270000" cy="11643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501" y="4840930"/>
            <a:ext cx="1636713" cy="14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סרטוני לאות ל 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www.youtube.com/watch?v=oufaS0cF</a:t>
            </a:r>
            <a:r>
              <a:rPr lang="he-IL" smtClean="0"/>
              <a:t> </a:t>
            </a:r>
            <a:endParaRPr lang="en-US"/>
          </a:p>
          <a:p>
            <a:endParaRPr lang="en-US" smtClean="0"/>
          </a:p>
          <a:p>
            <a:r>
              <a:rPr lang="en-US" smtClean="0"/>
              <a:t>https://</a:t>
            </a:r>
            <a:r>
              <a:rPr lang="en-US"/>
              <a:t>school.walla.co.il/%D7%A7%D7%95%D7%A8%D7%A1%D7%99%D7%9D/%D7%9B%D7%99%D7%AA%D7%94_%D7%90/%D7%A2%D7%91%D7%A8%D7%99%D7%AA/%D7%96%D7%99%D7%94%D7%95%D7%99_%D7%AA%D7%9E%D7%95%D7%A0%D7%94_%D7%A9%D7%9E%D7%AA%D7%97%D7%99%D7%9C%D7%94_%D7%91%D7%9B/2766</a:t>
            </a:r>
          </a:p>
        </p:txBody>
      </p:sp>
    </p:spTree>
    <p:extLst>
      <p:ext uri="{BB962C8B-B14F-4D97-AF65-F5344CB8AC3E}">
        <p14:creationId xmlns:p14="http://schemas.microsoft.com/office/powerpoint/2010/main" val="2127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שמש 3"/>
          <p:cNvSpPr/>
          <p:nvPr/>
        </p:nvSpPr>
        <p:spPr>
          <a:xfrm>
            <a:off x="4952992" y="2357430"/>
            <a:ext cx="2724904" cy="2871770"/>
          </a:xfrm>
          <a:prstGeom prst="su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dirty="0" smtClean="0">
                <a:solidFill>
                  <a:srgbClr val="FF0000"/>
                </a:solidFill>
              </a:rPr>
              <a:t>ל </a:t>
            </a:r>
            <a:endParaRPr lang="he-IL" sz="6600" dirty="0">
              <a:solidFill>
                <a:srgbClr val="FF0000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524760" y="2143116"/>
            <a:ext cx="1631674" cy="53705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7881950" y="3357562"/>
            <a:ext cx="1728192" cy="691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ילקוט 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5453058" y="1507743"/>
            <a:ext cx="1857388" cy="635373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3536482" y="2143116"/>
            <a:ext cx="1702262" cy="5710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גלגל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3095604" y="3429000"/>
            <a:ext cx="1728192" cy="691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לב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3503712" y="4557344"/>
            <a:ext cx="1728192" cy="691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לוח </a:t>
            </a:r>
            <a:endParaRPr lang="he-IL" dirty="0"/>
          </a:p>
        </p:txBody>
      </p:sp>
      <p:sp>
        <p:nvSpPr>
          <p:cNvPr id="12" name="מלבן מעוגל 11"/>
          <p:cNvSpPr/>
          <p:nvPr/>
        </p:nvSpPr>
        <p:spPr>
          <a:xfrm>
            <a:off x="5524496" y="5429264"/>
            <a:ext cx="1500198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לחם </a:t>
            </a:r>
            <a:endParaRPr lang="he-IL" dirty="0"/>
          </a:p>
        </p:txBody>
      </p:sp>
      <p:sp>
        <p:nvSpPr>
          <p:cNvPr id="13" name="מלבן מעוגל 12"/>
          <p:cNvSpPr/>
          <p:nvPr/>
        </p:nvSpPr>
        <p:spPr>
          <a:xfrm>
            <a:off x="7453322" y="4643446"/>
            <a:ext cx="1500198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ילד 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1738282" y="357166"/>
            <a:ext cx="87433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שמי __________                   בית ספר אבן </a:t>
            </a:r>
            <a:r>
              <a:rPr lang="he-IL" b="1" dirty="0" err="1"/>
              <a:t>סינא</a:t>
            </a:r>
            <a:r>
              <a:rPr lang="he-IL" b="1" dirty="0"/>
              <a:t>                            תאריך ________</a:t>
            </a:r>
          </a:p>
          <a:p>
            <a:endParaRPr lang="he-IL" b="1" dirty="0"/>
          </a:p>
          <a:p>
            <a:r>
              <a:rPr lang="he-IL" b="1" dirty="0"/>
              <a:t> כתבו מילים שיש בהן אות </a:t>
            </a:r>
            <a:r>
              <a:rPr lang="he-IL" b="1" dirty="0">
                <a:solidFill>
                  <a:srgbClr val="0070C0"/>
                </a:solidFill>
              </a:rPr>
              <a:t>ל</a:t>
            </a:r>
            <a:r>
              <a:rPr lang="he-IL" b="1" dirty="0" smtClean="0"/>
              <a:t>, </a:t>
            </a:r>
            <a:r>
              <a:rPr lang="he-IL" b="1" dirty="0"/>
              <a:t>והקיפו בעיגול על אות </a:t>
            </a:r>
            <a:r>
              <a:rPr lang="he-IL" b="1" dirty="0">
                <a:solidFill>
                  <a:srgbClr val="0070C0"/>
                </a:solidFill>
              </a:rPr>
              <a:t>ל</a:t>
            </a:r>
            <a:r>
              <a:rPr lang="he-IL" b="1" dirty="0" smtClean="0">
                <a:solidFill>
                  <a:srgbClr val="0070C0"/>
                </a:solidFill>
              </a:rPr>
              <a:t> </a:t>
            </a:r>
            <a:r>
              <a:rPr lang="he-IL" b="1" dirty="0" smtClean="0">
                <a:solidFill>
                  <a:srgbClr val="0070C0"/>
                </a:solidFill>
              </a:rPr>
              <a:t>: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7262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699" cy="94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200</Words>
  <Application>Microsoft Office PowerPoint</Application>
  <PresentationFormat>מסך רחב</PresentationFormat>
  <Paragraphs>47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David</vt:lpstr>
      <vt:lpstr>Times New Roman</vt:lpstr>
      <vt:lpstr>ערכת נושא Office</vt:lpstr>
      <vt:lpstr>בוקר טוב תלמידים יקרים</vt:lpstr>
      <vt:lpstr>מצגת של PowerPoint</vt:lpstr>
      <vt:lpstr>היום אנחנו נלמד את האות ל</vt:lpstr>
      <vt:lpstr>מצגת של PowerPoint</vt:lpstr>
      <vt:lpstr>מצגת של PowerPoint</vt:lpstr>
      <vt:lpstr> מילים עם האות ל</vt:lpstr>
      <vt:lpstr>סרטוני לאות ל </vt:lpstr>
      <vt:lpstr>מצגת של PowerPoint</vt:lpstr>
      <vt:lpstr>מצגת של PowerPoint</vt:lpstr>
      <vt:lpstr>מצגת של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בוקר טוב תלמידים יקרים</dc:title>
  <dc:creator>soha ahmad</dc:creator>
  <cp:lastModifiedBy>user</cp:lastModifiedBy>
  <cp:revision>14</cp:revision>
  <dcterms:created xsi:type="dcterms:W3CDTF">2021-01-17T20:55:27Z</dcterms:created>
  <dcterms:modified xsi:type="dcterms:W3CDTF">2021-01-25T08:54:46Z</dcterms:modified>
</cp:coreProperties>
</file>