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57" r:id="rId2"/>
  </p:sldIdLst>
  <p:sldSz cx="12192000" cy="6858000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xmlns="" id="{C2D9156A-F289-47F6-AC32-7608213E80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כותרת משנה 2">
            <a:extLst>
              <a:ext uri="{FF2B5EF4-FFF2-40B4-BE49-F238E27FC236}">
                <a16:creationId xmlns:a16="http://schemas.microsoft.com/office/drawing/2014/main" xmlns="" id="{3365D574-D98B-44FE-819B-F7CF6BC357A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e-IL"/>
              <a:t>לחץ כדי לערוך סגנון כותרת משנה של תבנית בסיס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xmlns="" id="{DED8C7C0-7135-462F-AAE7-ADCE083896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4507D-40F4-4C88-82E0-0F46E4D7D866}" type="datetimeFigureOut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כ"ד/שבט/תשפ"א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xmlns="" id="{B220E382-2DD7-4B5B-B8D5-B34CE5A3E5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xmlns="" id="{2422FC46-B79E-4E82-BC65-082E4CF2D2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F919A-1090-4C4B-8B9B-CC23689F3D62}" type="slidenum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10478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xmlns="" id="{4A28255A-F32C-4410-AE5E-3C351A88F0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>
            <a:extLst>
              <a:ext uri="{FF2B5EF4-FFF2-40B4-BE49-F238E27FC236}">
                <a16:creationId xmlns:a16="http://schemas.microsoft.com/office/drawing/2014/main" xmlns="" id="{C8075224-AE02-4B63-8264-B1709AAC359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xmlns="" id="{D46DDDB5-E603-4E2A-AC2A-A474A1E4E2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4507D-40F4-4C88-82E0-0F46E4D7D866}" type="datetimeFigureOut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כ"ד/שבט/תשפ"א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xmlns="" id="{475EA62E-D8DE-4137-AD4D-E7DC3D97DE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xmlns="" id="{1C5AFB4D-8AEC-4957-AB3E-91F679E1E1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F919A-1090-4C4B-8B9B-CC23689F3D62}" type="slidenum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71147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>
            <a:extLst>
              <a:ext uri="{FF2B5EF4-FFF2-40B4-BE49-F238E27FC236}">
                <a16:creationId xmlns:a16="http://schemas.microsoft.com/office/drawing/2014/main" xmlns="" id="{AA7A2268-128C-476E-B8F5-A34456E9E44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>
            <a:extLst>
              <a:ext uri="{FF2B5EF4-FFF2-40B4-BE49-F238E27FC236}">
                <a16:creationId xmlns:a16="http://schemas.microsoft.com/office/drawing/2014/main" xmlns="" id="{5DC22EC5-8E6E-4C20-B7C5-090368CEBCE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xmlns="" id="{EF3CCF1A-93F8-472D-A42F-30619CCFC5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4507D-40F4-4C88-82E0-0F46E4D7D866}" type="datetimeFigureOut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כ"ד/שבט/תשפ"א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xmlns="" id="{8F3278C4-5D45-4593-8AD6-678D4A3BC9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xmlns="" id="{3643C219-477F-463E-B983-61B94997D1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F919A-1090-4C4B-8B9B-CC23689F3D62}" type="slidenum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03516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xmlns="" id="{4078B104-3012-4B02-AACC-E05073A920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xmlns="" id="{648BC39C-3617-4401-81D9-DCD13C0370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xmlns="" id="{E902A97B-3DBC-47A0-8AEC-8CC6CE1F06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4507D-40F4-4C88-82E0-0F46E4D7D866}" type="datetimeFigureOut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כ"ד/שבט/תשפ"א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xmlns="" id="{53A71376-B4A3-4ACE-9849-C9A70C6650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xmlns="" id="{037AEDA1-5F6F-4017-906A-112840BCA4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F919A-1090-4C4B-8B9B-CC23689F3D62}" type="slidenum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84520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xmlns="" id="{E36677D0-0AB2-4892-AACF-3C0BE0EAA3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>
            <a:extLst>
              <a:ext uri="{FF2B5EF4-FFF2-40B4-BE49-F238E27FC236}">
                <a16:creationId xmlns:a16="http://schemas.microsoft.com/office/drawing/2014/main" xmlns="" id="{400C8806-F894-43C4-B290-8B733F2494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/>
              <a:t>ערוך סגנונות טקסט של תבנית בסיס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xmlns="" id="{C80CA4C5-73C0-4E97-AF9A-53CC135CEB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4507D-40F4-4C88-82E0-0F46E4D7D866}" type="datetimeFigureOut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כ"ד/שבט/תשפ"א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xmlns="" id="{7FF7FBD9-4BC0-468F-9495-9F3FBBCDA4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xmlns="" id="{A1EC4C96-9BF4-42FA-9E63-BCA77C8DF2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F919A-1090-4C4B-8B9B-CC23689F3D62}" type="slidenum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84400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xmlns="" id="{7F057C13-0641-4A69-8863-84573438C1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xmlns="" id="{F4EF9E64-F49F-4645-88B2-0D0946173B7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תוכן 3">
            <a:extLst>
              <a:ext uri="{FF2B5EF4-FFF2-40B4-BE49-F238E27FC236}">
                <a16:creationId xmlns:a16="http://schemas.microsoft.com/office/drawing/2014/main" xmlns="" id="{4F4665F5-7DAD-44EA-9FA8-B9DFB2C8E11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5" name="מציין מיקום של תאריך 4">
            <a:extLst>
              <a:ext uri="{FF2B5EF4-FFF2-40B4-BE49-F238E27FC236}">
                <a16:creationId xmlns:a16="http://schemas.microsoft.com/office/drawing/2014/main" xmlns="" id="{627147BF-184F-4805-8371-EB631D32B3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4507D-40F4-4C88-82E0-0F46E4D7D866}" type="datetimeFigureOut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כ"ד/שבט/תשפ"א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מציין מיקום של כותרת תחתונה 5">
            <a:extLst>
              <a:ext uri="{FF2B5EF4-FFF2-40B4-BE49-F238E27FC236}">
                <a16:creationId xmlns:a16="http://schemas.microsoft.com/office/drawing/2014/main" xmlns="" id="{E5910527-A115-46D1-B229-ED538CCC92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מציין מיקום של מספר שקופית 6">
            <a:extLst>
              <a:ext uri="{FF2B5EF4-FFF2-40B4-BE49-F238E27FC236}">
                <a16:creationId xmlns:a16="http://schemas.microsoft.com/office/drawing/2014/main" xmlns="" id="{B670D821-3233-41E5-8820-6F4560D11B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F919A-1090-4C4B-8B9B-CC23689F3D62}" type="slidenum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83192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xmlns="" id="{AE36C5FB-88BB-4CB1-994C-7F3CE65D80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>
            <a:extLst>
              <a:ext uri="{FF2B5EF4-FFF2-40B4-BE49-F238E27FC236}">
                <a16:creationId xmlns:a16="http://schemas.microsoft.com/office/drawing/2014/main" xmlns="" id="{DEC75F7B-D53C-4594-B297-7FB7752FBF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ערוך סגנונות טקסט של תבנית בסיס</a:t>
            </a:r>
          </a:p>
        </p:txBody>
      </p:sp>
      <p:sp>
        <p:nvSpPr>
          <p:cNvPr id="4" name="מציין מיקום תוכן 3">
            <a:extLst>
              <a:ext uri="{FF2B5EF4-FFF2-40B4-BE49-F238E27FC236}">
                <a16:creationId xmlns:a16="http://schemas.microsoft.com/office/drawing/2014/main" xmlns="" id="{DD92078B-6083-4FF1-AD1F-2249B430A7E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5" name="מציין מיקום טקסט 4">
            <a:extLst>
              <a:ext uri="{FF2B5EF4-FFF2-40B4-BE49-F238E27FC236}">
                <a16:creationId xmlns:a16="http://schemas.microsoft.com/office/drawing/2014/main" xmlns="" id="{69C508F0-2C27-43CF-B371-8F34AC12302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ערוך סגנונות טקסט של תבנית בסיס</a:t>
            </a:r>
          </a:p>
        </p:txBody>
      </p:sp>
      <p:sp>
        <p:nvSpPr>
          <p:cNvPr id="6" name="מציין מיקום תוכן 5">
            <a:extLst>
              <a:ext uri="{FF2B5EF4-FFF2-40B4-BE49-F238E27FC236}">
                <a16:creationId xmlns:a16="http://schemas.microsoft.com/office/drawing/2014/main" xmlns="" id="{415464BE-978E-4408-A1FF-5F5A3F181F5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7" name="מציין מיקום של תאריך 6">
            <a:extLst>
              <a:ext uri="{FF2B5EF4-FFF2-40B4-BE49-F238E27FC236}">
                <a16:creationId xmlns:a16="http://schemas.microsoft.com/office/drawing/2014/main" xmlns="" id="{74C5FA54-F840-44D7-B535-60E38ADFB3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4507D-40F4-4C88-82E0-0F46E4D7D866}" type="datetimeFigureOut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כ"ד/שבט/תשפ"א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מציין מיקום של כותרת תחתונה 7">
            <a:extLst>
              <a:ext uri="{FF2B5EF4-FFF2-40B4-BE49-F238E27FC236}">
                <a16:creationId xmlns:a16="http://schemas.microsoft.com/office/drawing/2014/main" xmlns="" id="{6E7E9DC1-0D7D-4577-9802-235D8C048F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מציין מיקום של מספר שקופית 8">
            <a:extLst>
              <a:ext uri="{FF2B5EF4-FFF2-40B4-BE49-F238E27FC236}">
                <a16:creationId xmlns:a16="http://schemas.microsoft.com/office/drawing/2014/main" xmlns="" id="{EDA50615-7B8A-48D3-8AB4-7F8D4BC734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F919A-1090-4C4B-8B9B-CC23689F3D62}" type="slidenum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10451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xmlns="" id="{8F366E67-32F2-414C-9BA2-212B9F9095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תאריך 2">
            <a:extLst>
              <a:ext uri="{FF2B5EF4-FFF2-40B4-BE49-F238E27FC236}">
                <a16:creationId xmlns:a16="http://schemas.microsoft.com/office/drawing/2014/main" xmlns="" id="{D84E63E6-5F39-4B16-86A9-A1EF02D32B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4507D-40F4-4C88-82E0-0F46E4D7D866}" type="datetimeFigureOut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כ"ד/שבט/תשפ"א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מציין מיקום של כותרת תחתונה 3">
            <a:extLst>
              <a:ext uri="{FF2B5EF4-FFF2-40B4-BE49-F238E27FC236}">
                <a16:creationId xmlns:a16="http://schemas.microsoft.com/office/drawing/2014/main" xmlns="" id="{C2C1130D-78EA-4673-8041-AE6B6392FE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מציין מיקום של מספר שקופית 4">
            <a:extLst>
              <a:ext uri="{FF2B5EF4-FFF2-40B4-BE49-F238E27FC236}">
                <a16:creationId xmlns:a16="http://schemas.microsoft.com/office/drawing/2014/main" xmlns="" id="{95D02E02-D60B-43E2-9776-740293D718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F919A-1090-4C4B-8B9B-CC23689F3D62}" type="slidenum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40576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>
            <a:extLst>
              <a:ext uri="{FF2B5EF4-FFF2-40B4-BE49-F238E27FC236}">
                <a16:creationId xmlns:a16="http://schemas.microsoft.com/office/drawing/2014/main" xmlns="" id="{875521CA-3C5F-4D63-B764-5BAEBAE9C0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4507D-40F4-4C88-82E0-0F46E4D7D866}" type="datetimeFigureOut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כ"ד/שבט/תשפ"א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מציין מיקום של כותרת תחתונה 2">
            <a:extLst>
              <a:ext uri="{FF2B5EF4-FFF2-40B4-BE49-F238E27FC236}">
                <a16:creationId xmlns:a16="http://schemas.microsoft.com/office/drawing/2014/main" xmlns="" id="{C89D25BA-C42C-4083-9F23-71991D8EB5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מציין מיקום של מספר שקופית 3">
            <a:extLst>
              <a:ext uri="{FF2B5EF4-FFF2-40B4-BE49-F238E27FC236}">
                <a16:creationId xmlns:a16="http://schemas.microsoft.com/office/drawing/2014/main" xmlns="" id="{3D1D8AE8-913D-434E-975A-66EF0DF5A6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F919A-1090-4C4B-8B9B-CC23689F3D62}" type="slidenum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72842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xmlns="" id="{A2C4EF8F-5E5C-45E5-AA7D-2D9E92651D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xmlns="" id="{CDC74BF6-EA76-47DD-A86F-E1E3D1F3E9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טקסט 3">
            <a:extLst>
              <a:ext uri="{FF2B5EF4-FFF2-40B4-BE49-F238E27FC236}">
                <a16:creationId xmlns:a16="http://schemas.microsoft.com/office/drawing/2014/main" xmlns="" id="{E45DAB82-4118-40B7-96C7-868595F5A14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/>
              <a:t>ערוך סגנונות טקסט של תבנית בסיס</a:t>
            </a:r>
          </a:p>
        </p:txBody>
      </p:sp>
      <p:sp>
        <p:nvSpPr>
          <p:cNvPr id="5" name="מציין מיקום של תאריך 4">
            <a:extLst>
              <a:ext uri="{FF2B5EF4-FFF2-40B4-BE49-F238E27FC236}">
                <a16:creationId xmlns:a16="http://schemas.microsoft.com/office/drawing/2014/main" xmlns="" id="{D8C1B98F-014F-470B-B67E-B4AD9BDAB9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4507D-40F4-4C88-82E0-0F46E4D7D866}" type="datetimeFigureOut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כ"ד/שבט/תשפ"א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מציין מיקום של כותרת תחתונה 5">
            <a:extLst>
              <a:ext uri="{FF2B5EF4-FFF2-40B4-BE49-F238E27FC236}">
                <a16:creationId xmlns:a16="http://schemas.microsoft.com/office/drawing/2014/main" xmlns="" id="{6E922209-32F5-4901-8AC3-F22F9329DE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מציין מיקום של מספר שקופית 6">
            <a:extLst>
              <a:ext uri="{FF2B5EF4-FFF2-40B4-BE49-F238E27FC236}">
                <a16:creationId xmlns:a16="http://schemas.microsoft.com/office/drawing/2014/main" xmlns="" id="{749FB91A-1EF7-426F-9256-FC05305EE5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F919A-1090-4C4B-8B9B-CC23689F3D62}" type="slidenum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09822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xmlns="" id="{1898CF45-BD78-4AB4-822F-C02FAAAD8B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תמונה 2">
            <a:extLst>
              <a:ext uri="{FF2B5EF4-FFF2-40B4-BE49-F238E27FC236}">
                <a16:creationId xmlns:a16="http://schemas.microsoft.com/office/drawing/2014/main" xmlns="" id="{77795575-A72F-48F4-BAE0-DEAD12B2872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>
            <a:extLst>
              <a:ext uri="{FF2B5EF4-FFF2-40B4-BE49-F238E27FC236}">
                <a16:creationId xmlns:a16="http://schemas.microsoft.com/office/drawing/2014/main" xmlns="" id="{BEE37A21-E9B1-4FAF-8D97-E2FC95CDFF3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/>
              <a:t>ערוך סגנונות טקסט של תבנית בסיס</a:t>
            </a:r>
          </a:p>
        </p:txBody>
      </p:sp>
      <p:sp>
        <p:nvSpPr>
          <p:cNvPr id="5" name="מציין מיקום של תאריך 4">
            <a:extLst>
              <a:ext uri="{FF2B5EF4-FFF2-40B4-BE49-F238E27FC236}">
                <a16:creationId xmlns:a16="http://schemas.microsoft.com/office/drawing/2014/main" xmlns="" id="{8EBE06B6-E31F-442D-BBAB-421010C53E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4507D-40F4-4C88-82E0-0F46E4D7D866}" type="datetimeFigureOut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כ"ד/שבט/תשפ"א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מציין מיקום של כותרת תחתונה 5">
            <a:extLst>
              <a:ext uri="{FF2B5EF4-FFF2-40B4-BE49-F238E27FC236}">
                <a16:creationId xmlns:a16="http://schemas.microsoft.com/office/drawing/2014/main" xmlns="" id="{3E4B1EF2-8963-44D0-959A-7CB8669278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מציין מיקום של מספר שקופית 6">
            <a:extLst>
              <a:ext uri="{FF2B5EF4-FFF2-40B4-BE49-F238E27FC236}">
                <a16:creationId xmlns:a16="http://schemas.microsoft.com/office/drawing/2014/main" xmlns="" id="{A8F9710E-2EB8-472A-AFA1-4AC160FB7A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F919A-1090-4C4B-8B9B-CC23689F3D62}" type="slidenum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44989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>
            <a:extLst>
              <a:ext uri="{FF2B5EF4-FFF2-40B4-BE49-F238E27FC236}">
                <a16:creationId xmlns:a16="http://schemas.microsoft.com/office/drawing/2014/main" xmlns="" id="{A31B4620-8105-4094-8859-8578AF8EA2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>
            <a:extLst>
              <a:ext uri="{FF2B5EF4-FFF2-40B4-BE49-F238E27FC236}">
                <a16:creationId xmlns:a16="http://schemas.microsoft.com/office/drawing/2014/main" xmlns="" id="{391F4C2A-E89B-4163-91B6-DE9A91D840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xmlns="" id="{4AFD911C-5B9B-431D-9EA5-7114A832D6A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A4507D-40F4-4C88-82E0-0F46E4D7D866}" type="datetimeFigureOut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כ"ד/שבט/תשפ"א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xmlns="" id="{E03CE281-2D14-4FEC-8261-BEF7AAD38D3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xmlns="" id="{1A92F87E-94F9-48EC-BC4E-42578E000D0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AF919A-1090-4C4B-8B9B-CC23689F3D62}" type="slidenum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45360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xmlns="" id="{B8959D76-DC06-42DD-92A4-C28DD21956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57835"/>
          </a:xfrm>
        </p:spPr>
        <p:txBody>
          <a:bodyPr>
            <a:normAutofit fontScale="90000"/>
          </a:bodyPr>
          <a:lstStyle/>
          <a:p>
            <a:pPr algn="ctr"/>
            <a:r>
              <a:rPr lang="ar-AE" sz="4000" u="sng" dirty="0"/>
              <a:t>تحديد معلومات من النصّ- الاخطبوط</a:t>
            </a:r>
            <a:endParaRPr lang="he-IL" sz="4000" u="sng" dirty="0"/>
          </a:p>
        </p:txBody>
      </p:sp>
      <p:sp>
        <p:nvSpPr>
          <p:cNvPr id="4" name="מלבן: פינות מעוגלות 3">
            <a:extLst>
              <a:ext uri="{FF2B5EF4-FFF2-40B4-BE49-F238E27FC236}">
                <a16:creationId xmlns:a16="http://schemas.microsoft.com/office/drawing/2014/main" xmlns="" id="{1DA70784-5E84-4240-A476-BC02E037FD4A}"/>
              </a:ext>
            </a:extLst>
          </p:cNvPr>
          <p:cNvSpPr/>
          <p:nvPr/>
        </p:nvSpPr>
        <p:spPr>
          <a:xfrm>
            <a:off x="300279" y="858129"/>
            <a:ext cx="11591442" cy="5831057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solidFill>
                <a:prstClr val="white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32377F95-1249-47A8-BA8C-0772B4AD98CD}"/>
              </a:ext>
            </a:extLst>
          </p:cNvPr>
          <p:cNvSpPr txBox="1"/>
          <p:nvPr/>
        </p:nvSpPr>
        <p:spPr>
          <a:xfrm>
            <a:off x="917582" y="1172867"/>
            <a:ext cx="10436218" cy="138499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AE" sz="2800" u="sng" dirty="0">
                <a:solidFill>
                  <a:prstClr val="black"/>
                </a:solidFill>
              </a:rPr>
              <a:t>اكمل الناقص في الجدول التالي حسب المعلومات المذكورة في النصّ عن الاخطبوط</a:t>
            </a:r>
          </a:p>
          <a:p>
            <a:endParaRPr lang="ar-AE" sz="2800" u="sng" dirty="0">
              <a:solidFill>
                <a:prstClr val="black"/>
              </a:solidFill>
            </a:endParaRPr>
          </a:p>
          <a:p>
            <a:endParaRPr lang="he-IL" sz="2800" dirty="0">
              <a:solidFill>
                <a:prstClr val="black"/>
              </a:solidFill>
            </a:endParaRPr>
          </a:p>
        </p:txBody>
      </p:sp>
      <p:graphicFrame>
        <p:nvGraphicFramePr>
          <p:cNvPr id="3" name="טבלה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3014985"/>
              </p:ext>
            </p:extLst>
          </p:nvPr>
        </p:nvGraphicFramePr>
        <p:xfrm>
          <a:off x="4343399" y="2064372"/>
          <a:ext cx="6852024" cy="4145280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3180976"/>
                <a:gridCol w="3671048"/>
              </a:tblGrid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ar-AE" sz="2800" dirty="0" smtClean="0"/>
                        <a:t>الاخطبوط</a:t>
                      </a:r>
                      <a:r>
                        <a:rPr lang="ar-SA" sz="2800" dirty="0" smtClean="0"/>
                        <a:t> يعيش</a:t>
                      </a:r>
                      <a:endParaRPr lang="he-IL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ar-AE" sz="2800" dirty="0"/>
                        <a:t>عدد الارجل</a:t>
                      </a:r>
                      <a:endParaRPr lang="he-IL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ar-AE" sz="2800" dirty="0"/>
                        <a:t>فرائس الاخطبوط</a:t>
                      </a:r>
                      <a:endParaRPr lang="he-IL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ar-AE" sz="2800" dirty="0"/>
                        <a:t>لونه </a:t>
                      </a:r>
                      <a:endParaRPr lang="he-IL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ar-AE" sz="2800" dirty="0"/>
                        <a:t>في حالة تعرضه للخطر</a:t>
                      </a:r>
                      <a:endParaRPr lang="he-IL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ar-AE" sz="2800" dirty="0" smtClean="0"/>
                        <a:t>م</a:t>
                      </a:r>
                      <a:r>
                        <a:rPr lang="ar-SA" sz="2800" dirty="0" smtClean="0"/>
                        <a:t>ؤ</a:t>
                      </a:r>
                      <a:r>
                        <a:rPr lang="ar-AE" sz="2800" dirty="0" smtClean="0"/>
                        <a:t>خرة </a:t>
                      </a:r>
                      <a:r>
                        <a:rPr lang="ar-AE" sz="2800" dirty="0"/>
                        <a:t>جسم الاخطبوط </a:t>
                      </a:r>
                      <a:endParaRPr lang="he-IL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ar-AE" sz="2800" dirty="0"/>
                        <a:t>وظائف الاخطبوط </a:t>
                      </a:r>
                      <a:endParaRPr lang="he-IL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ar-SA" sz="2800" smtClean="0"/>
                        <a:t>وزن </a:t>
                      </a:r>
                      <a:endParaRPr lang="he-IL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AutoShape 2" descr="نتيجة بحث الصور عن صورة اخطبوط تلوين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e-IL"/>
          </a:p>
        </p:txBody>
      </p:sp>
      <p:sp>
        <p:nvSpPr>
          <p:cNvPr id="6" name="AutoShape 4" descr="نتيجة بحث الصور عن صورة اخطبوط تلوين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e-IL"/>
          </a:p>
        </p:txBody>
      </p:sp>
      <p:pic>
        <p:nvPicPr>
          <p:cNvPr id="8" name="תמונה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2353235"/>
            <a:ext cx="2219325" cy="3921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0043320"/>
      </p:ext>
    </p:extLst>
  </p:cSld>
  <p:clrMapOvr>
    <a:masterClrMapping/>
  </p:clrMapOvr>
</p:sld>
</file>

<file path=ppt/theme/theme1.xml><?xml version="1.0" encoding="utf-8"?>
<a:theme xmlns:a="http://schemas.openxmlformats.org/drawingml/2006/main" name="1_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36</Words>
  <Application>Microsoft Office PowerPoint</Application>
  <PresentationFormat>מסך רחב</PresentationFormat>
  <Paragraphs>10</Paragraphs>
  <Slides>1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4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1_ערכת נושא Office</vt:lpstr>
      <vt:lpstr>تحديد معلومات من النصّ- الاخطبوط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تحديد معلومات من النصّ- الاخطبوط</dc:title>
  <dc:creator>User7</dc:creator>
  <cp:lastModifiedBy>User7</cp:lastModifiedBy>
  <cp:revision>2</cp:revision>
  <dcterms:created xsi:type="dcterms:W3CDTF">2021-02-06T15:13:27Z</dcterms:created>
  <dcterms:modified xsi:type="dcterms:W3CDTF">2021-02-06T15:13:40Z</dcterms:modified>
</cp:coreProperties>
</file>