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086DA246-34AD-4385-81F4-21C7FFBB60A6}" type="datetimeFigureOut">
              <a:rPr lang="he-IL" smtClean="0"/>
              <a:t>כ"ב/אדר/תשפ"א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A5FF5E2-62E3-48B7-AB29-38C7401278FD}" type="slidenum">
              <a:rPr lang="he-IL" smtClean="0"/>
              <a:t>‹#›</a:t>
            </a:fld>
            <a:endParaRPr lang="he-IL"/>
          </a:p>
        </p:txBody>
      </p:sp>
    </p:spTree>
    <p:extLst>
      <p:ext uri="{BB962C8B-B14F-4D97-AF65-F5344CB8AC3E}">
        <p14:creationId xmlns:p14="http://schemas.microsoft.com/office/powerpoint/2010/main" val="1891809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086DA246-34AD-4385-81F4-21C7FFBB60A6}" type="datetimeFigureOut">
              <a:rPr lang="he-IL" smtClean="0"/>
              <a:t>כ"ב/אדר/תשפ"א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A5FF5E2-62E3-48B7-AB29-38C7401278FD}" type="slidenum">
              <a:rPr lang="he-IL" smtClean="0"/>
              <a:t>‹#›</a:t>
            </a:fld>
            <a:endParaRPr lang="he-IL"/>
          </a:p>
        </p:txBody>
      </p:sp>
    </p:spTree>
    <p:extLst>
      <p:ext uri="{BB962C8B-B14F-4D97-AF65-F5344CB8AC3E}">
        <p14:creationId xmlns:p14="http://schemas.microsoft.com/office/powerpoint/2010/main" val="3665990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086DA246-34AD-4385-81F4-21C7FFBB60A6}" type="datetimeFigureOut">
              <a:rPr lang="he-IL" smtClean="0"/>
              <a:t>כ"ב/אדר/תשפ"א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A5FF5E2-62E3-48B7-AB29-38C7401278FD}" type="slidenum">
              <a:rPr lang="he-IL" smtClean="0"/>
              <a:t>‹#›</a:t>
            </a:fld>
            <a:endParaRPr lang="he-IL"/>
          </a:p>
        </p:txBody>
      </p:sp>
    </p:spTree>
    <p:extLst>
      <p:ext uri="{BB962C8B-B14F-4D97-AF65-F5344CB8AC3E}">
        <p14:creationId xmlns:p14="http://schemas.microsoft.com/office/powerpoint/2010/main" val="586640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086DA246-34AD-4385-81F4-21C7FFBB60A6}" type="datetimeFigureOut">
              <a:rPr lang="he-IL" smtClean="0"/>
              <a:t>כ"ב/אדר/תשפ"א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A5FF5E2-62E3-48B7-AB29-38C7401278FD}" type="slidenum">
              <a:rPr lang="he-IL" smtClean="0"/>
              <a:t>‹#›</a:t>
            </a:fld>
            <a:endParaRPr lang="he-IL"/>
          </a:p>
        </p:txBody>
      </p:sp>
    </p:spTree>
    <p:extLst>
      <p:ext uri="{BB962C8B-B14F-4D97-AF65-F5344CB8AC3E}">
        <p14:creationId xmlns:p14="http://schemas.microsoft.com/office/powerpoint/2010/main" val="2712621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ערוך סגנונות טקסט של תבנית בסיס</a:t>
            </a:r>
          </a:p>
        </p:txBody>
      </p:sp>
      <p:sp>
        <p:nvSpPr>
          <p:cNvPr id="4" name="מציין מיקום של תאריך 3"/>
          <p:cNvSpPr>
            <a:spLocks noGrp="1"/>
          </p:cNvSpPr>
          <p:nvPr>
            <p:ph type="dt" sz="half" idx="10"/>
          </p:nvPr>
        </p:nvSpPr>
        <p:spPr/>
        <p:txBody>
          <a:bodyPr/>
          <a:lstStyle/>
          <a:p>
            <a:fld id="{086DA246-34AD-4385-81F4-21C7FFBB60A6}" type="datetimeFigureOut">
              <a:rPr lang="he-IL" smtClean="0"/>
              <a:t>כ"ב/אדר/תשפ"א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A5FF5E2-62E3-48B7-AB29-38C7401278FD}" type="slidenum">
              <a:rPr lang="he-IL" smtClean="0"/>
              <a:t>‹#›</a:t>
            </a:fld>
            <a:endParaRPr lang="he-IL"/>
          </a:p>
        </p:txBody>
      </p:sp>
    </p:spTree>
    <p:extLst>
      <p:ext uri="{BB962C8B-B14F-4D97-AF65-F5344CB8AC3E}">
        <p14:creationId xmlns:p14="http://schemas.microsoft.com/office/powerpoint/2010/main" val="215576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086DA246-34AD-4385-81F4-21C7FFBB60A6}" type="datetimeFigureOut">
              <a:rPr lang="he-IL" smtClean="0"/>
              <a:t>כ"ב/אדר/תשפ"א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A5FF5E2-62E3-48B7-AB29-38C7401278FD}" type="slidenum">
              <a:rPr lang="he-IL" smtClean="0"/>
              <a:t>‹#›</a:t>
            </a:fld>
            <a:endParaRPr lang="he-IL"/>
          </a:p>
        </p:txBody>
      </p:sp>
    </p:spTree>
    <p:extLst>
      <p:ext uri="{BB962C8B-B14F-4D97-AF65-F5344CB8AC3E}">
        <p14:creationId xmlns:p14="http://schemas.microsoft.com/office/powerpoint/2010/main" val="585145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086DA246-34AD-4385-81F4-21C7FFBB60A6}" type="datetimeFigureOut">
              <a:rPr lang="he-IL" smtClean="0"/>
              <a:t>כ"ב/אדר/תשפ"א</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6A5FF5E2-62E3-48B7-AB29-38C7401278FD}" type="slidenum">
              <a:rPr lang="he-IL" smtClean="0"/>
              <a:t>‹#›</a:t>
            </a:fld>
            <a:endParaRPr lang="he-IL"/>
          </a:p>
        </p:txBody>
      </p:sp>
    </p:spTree>
    <p:extLst>
      <p:ext uri="{BB962C8B-B14F-4D97-AF65-F5344CB8AC3E}">
        <p14:creationId xmlns:p14="http://schemas.microsoft.com/office/powerpoint/2010/main" val="3374758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086DA246-34AD-4385-81F4-21C7FFBB60A6}" type="datetimeFigureOut">
              <a:rPr lang="he-IL" smtClean="0"/>
              <a:t>כ"ב/אדר/תשפ"א</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6A5FF5E2-62E3-48B7-AB29-38C7401278FD}" type="slidenum">
              <a:rPr lang="he-IL" smtClean="0"/>
              <a:t>‹#›</a:t>
            </a:fld>
            <a:endParaRPr lang="he-IL"/>
          </a:p>
        </p:txBody>
      </p:sp>
    </p:spTree>
    <p:extLst>
      <p:ext uri="{BB962C8B-B14F-4D97-AF65-F5344CB8AC3E}">
        <p14:creationId xmlns:p14="http://schemas.microsoft.com/office/powerpoint/2010/main" val="1041722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086DA246-34AD-4385-81F4-21C7FFBB60A6}" type="datetimeFigureOut">
              <a:rPr lang="he-IL" smtClean="0"/>
              <a:t>כ"ב/אדר/תשפ"א</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6A5FF5E2-62E3-48B7-AB29-38C7401278FD}" type="slidenum">
              <a:rPr lang="he-IL" smtClean="0"/>
              <a:t>‹#›</a:t>
            </a:fld>
            <a:endParaRPr lang="he-IL"/>
          </a:p>
        </p:txBody>
      </p:sp>
    </p:spTree>
    <p:extLst>
      <p:ext uri="{BB962C8B-B14F-4D97-AF65-F5344CB8AC3E}">
        <p14:creationId xmlns:p14="http://schemas.microsoft.com/office/powerpoint/2010/main" val="1561626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086DA246-34AD-4385-81F4-21C7FFBB60A6}" type="datetimeFigureOut">
              <a:rPr lang="he-IL" smtClean="0"/>
              <a:t>כ"ב/אדר/תשפ"א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A5FF5E2-62E3-48B7-AB29-38C7401278FD}" type="slidenum">
              <a:rPr lang="he-IL" smtClean="0"/>
              <a:t>‹#›</a:t>
            </a:fld>
            <a:endParaRPr lang="he-IL"/>
          </a:p>
        </p:txBody>
      </p:sp>
    </p:spTree>
    <p:extLst>
      <p:ext uri="{BB962C8B-B14F-4D97-AF65-F5344CB8AC3E}">
        <p14:creationId xmlns:p14="http://schemas.microsoft.com/office/powerpoint/2010/main" val="2088351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086DA246-34AD-4385-81F4-21C7FFBB60A6}" type="datetimeFigureOut">
              <a:rPr lang="he-IL" smtClean="0"/>
              <a:t>כ"ב/אדר/תשפ"א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A5FF5E2-62E3-48B7-AB29-38C7401278FD}" type="slidenum">
              <a:rPr lang="he-IL" smtClean="0"/>
              <a:t>‹#›</a:t>
            </a:fld>
            <a:endParaRPr lang="he-IL"/>
          </a:p>
        </p:txBody>
      </p:sp>
    </p:spTree>
    <p:extLst>
      <p:ext uri="{BB962C8B-B14F-4D97-AF65-F5344CB8AC3E}">
        <p14:creationId xmlns:p14="http://schemas.microsoft.com/office/powerpoint/2010/main" val="1924015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86DA246-34AD-4385-81F4-21C7FFBB60A6}" type="datetimeFigureOut">
              <a:rPr lang="he-IL" smtClean="0"/>
              <a:t>כ"ב/אדר/תשפ"א</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A5FF5E2-62E3-48B7-AB29-38C7401278FD}" type="slidenum">
              <a:rPr lang="he-IL" smtClean="0"/>
              <a:t>‹#›</a:t>
            </a:fld>
            <a:endParaRPr lang="he-IL"/>
          </a:p>
        </p:txBody>
      </p:sp>
    </p:spTree>
    <p:extLst>
      <p:ext uri="{BB962C8B-B14F-4D97-AF65-F5344CB8AC3E}">
        <p14:creationId xmlns:p14="http://schemas.microsoft.com/office/powerpoint/2010/main" val="6753064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p:cNvPicPr>
            <a:picLocks noChangeAspect="1"/>
          </p:cNvPicPr>
          <p:nvPr/>
        </p:nvPicPr>
        <p:blipFill>
          <a:blip r:embed="rId2"/>
          <a:stretch>
            <a:fillRect/>
          </a:stretch>
        </p:blipFill>
        <p:spPr>
          <a:xfrm>
            <a:off x="708338" y="270457"/>
            <a:ext cx="10678689" cy="6259131"/>
          </a:xfrm>
          <a:prstGeom prst="rect">
            <a:avLst/>
          </a:prstGeom>
        </p:spPr>
      </p:pic>
      <p:sp>
        <p:nvSpPr>
          <p:cNvPr id="5" name="TextBox 4"/>
          <p:cNvSpPr txBox="1"/>
          <p:nvPr/>
        </p:nvSpPr>
        <p:spPr>
          <a:xfrm>
            <a:off x="3786389" y="1365161"/>
            <a:ext cx="5743977" cy="2246769"/>
          </a:xfrm>
          <a:prstGeom prst="rect">
            <a:avLst/>
          </a:prstGeom>
          <a:noFill/>
        </p:spPr>
        <p:txBody>
          <a:bodyPr wrap="square" rtlCol="1">
            <a:spAutoFit/>
          </a:bodyPr>
          <a:lstStyle/>
          <a:p>
            <a:pPr algn="ctr"/>
            <a:r>
              <a:rPr lang="ar-JO" sz="2800" b="1" i="1" dirty="0" smtClean="0"/>
              <a:t>مدرسة ابن سينا الابتدائية – رهط</a:t>
            </a:r>
          </a:p>
          <a:p>
            <a:pPr algn="ctr"/>
            <a:endParaRPr lang="ar-JO" sz="2800" b="1" i="1" dirty="0"/>
          </a:p>
          <a:p>
            <a:pPr algn="ctr"/>
            <a:r>
              <a:rPr lang="ar-JO" sz="2800" b="1" i="1" dirty="0" smtClean="0"/>
              <a:t>مهمة في العلوم للصف السادس</a:t>
            </a:r>
          </a:p>
          <a:p>
            <a:pPr algn="ctr"/>
            <a:endParaRPr lang="ar-JO" sz="2800" b="1" i="1" dirty="0"/>
          </a:p>
          <a:p>
            <a:pPr algn="ctr"/>
            <a:r>
              <a:rPr lang="ar-JO" sz="2800" b="1" i="1" dirty="0" smtClean="0"/>
              <a:t>البيئة الحياتية </a:t>
            </a:r>
            <a:endParaRPr lang="he-IL" sz="2800" b="1" i="1" dirty="0"/>
          </a:p>
        </p:txBody>
      </p:sp>
    </p:spTree>
    <p:extLst>
      <p:ext uri="{BB962C8B-B14F-4D97-AF65-F5344CB8AC3E}">
        <p14:creationId xmlns:p14="http://schemas.microsoft.com/office/powerpoint/2010/main" val="1389123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وحدة تعليمية عن البيئة - البيئة"/>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pic>
        <p:nvPicPr>
          <p:cNvPr id="4" name="תמונה 3"/>
          <p:cNvPicPr>
            <a:picLocks noChangeAspect="1"/>
          </p:cNvPicPr>
          <p:nvPr/>
        </p:nvPicPr>
        <p:blipFill>
          <a:blip r:embed="rId2"/>
          <a:stretch>
            <a:fillRect/>
          </a:stretch>
        </p:blipFill>
        <p:spPr>
          <a:xfrm>
            <a:off x="4159877" y="296213"/>
            <a:ext cx="7197806" cy="6117465"/>
          </a:xfrm>
          <a:prstGeom prst="rect">
            <a:avLst/>
          </a:prstGeom>
        </p:spPr>
      </p:pic>
      <p:sp>
        <p:nvSpPr>
          <p:cNvPr id="5" name="TextBox 4"/>
          <p:cNvSpPr txBox="1"/>
          <p:nvPr/>
        </p:nvSpPr>
        <p:spPr>
          <a:xfrm>
            <a:off x="669701" y="643944"/>
            <a:ext cx="3026536" cy="6001643"/>
          </a:xfrm>
          <a:prstGeom prst="rect">
            <a:avLst/>
          </a:prstGeom>
          <a:noFill/>
        </p:spPr>
        <p:txBody>
          <a:bodyPr wrap="square" rtlCol="1">
            <a:spAutoFit/>
          </a:bodyPr>
          <a:lstStyle/>
          <a:p>
            <a:pPr marL="457200" indent="-457200" algn="ctr">
              <a:buFont typeface="Arial" panose="020B0604020202020204" pitchFamily="34" charset="0"/>
              <a:buChar char="•"/>
            </a:pPr>
            <a:r>
              <a:rPr lang="ar-JO" sz="3200" b="1" i="1" dirty="0" smtClean="0"/>
              <a:t>عدد أسماء بيئات حياتية .</a:t>
            </a:r>
          </a:p>
          <a:p>
            <a:pPr algn="ctr"/>
            <a:endParaRPr lang="ar-JO" sz="3200" b="1" i="1" dirty="0" smtClean="0"/>
          </a:p>
          <a:p>
            <a:pPr marL="457200" indent="-457200" algn="ctr">
              <a:buFont typeface="Arial" panose="020B0604020202020204" pitchFamily="34" charset="0"/>
              <a:buChar char="•"/>
            </a:pPr>
            <a:r>
              <a:rPr lang="ar-JO" sz="3200" b="1" i="1" dirty="0" smtClean="0"/>
              <a:t>عرف المصطلح بيئة حياتية .</a:t>
            </a:r>
          </a:p>
          <a:p>
            <a:pPr algn="ctr"/>
            <a:endParaRPr lang="ar-JO" sz="3200" b="1" i="1" dirty="0" smtClean="0"/>
          </a:p>
          <a:p>
            <a:pPr marL="457200" indent="-457200" algn="ctr">
              <a:buFont typeface="Arial" panose="020B0604020202020204" pitchFamily="34" charset="0"/>
              <a:buChar char="•"/>
            </a:pPr>
            <a:r>
              <a:rPr lang="ar-JO" sz="3200" b="1" i="1" dirty="0" smtClean="0"/>
              <a:t>عدد المركبات </a:t>
            </a:r>
          </a:p>
          <a:p>
            <a:pPr algn="ctr"/>
            <a:r>
              <a:rPr lang="ar-JO" sz="3200" b="1" i="1" dirty="0" smtClean="0"/>
              <a:t>البيئة الحية والمركبات البيئة الجامدة التي تظهر في الصورة التي امامك .</a:t>
            </a:r>
            <a:endParaRPr lang="he-IL" sz="3200" b="1" i="1" dirty="0"/>
          </a:p>
        </p:txBody>
      </p:sp>
    </p:spTree>
    <p:extLst>
      <p:ext uri="{BB962C8B-B14F-4D97-AF65-F5344CB8AC3E}">
        <p14:creationId xmlns:p14="http://schemas.microsoft.com/office/powerpoint/2010/main" val="422882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לבן 2"/>
          <p:cNvSpPr/>
          <p:nvPr/>
        </p:nvSpPr>
        <p:spPr>
          <a:xfrm>
            <a:off x="373487" y="180304"/>
            <a:ext cx="11616744" cy="6124754"/>
          </a:xfrm>
          <a:prstGeom prst="rect">
            <a:avLst/>
          </a:prstGeom>
        </p:spPr>
        <p:txBody>
          <a:bodyPr wrap="square">
            <a:spAutoFit/>
          </a:bodyPr>
          <a:lstStyle/>
          <a:p>
            <a:pPr marL="457200" indent="-457200" algn="ctr">
              <a:buFont typeface="Arial" panose="020B0604020202020204" pitchFamily="34" charset="0"/>
              <a:buChar char="•"/>
            </a:pPr>
            <a:r>
              <a:rPr lang="ar-JO" sz="2800" b="1" i="1" dirty="0" smtClean="0"/>
              <a:t>تقوم عائلة احمد في كل سنة وفي فصل الصيف </a:t>
            </a:r>
            <a:r>
              <a:rPr lang="ar-JO" sz="2800" b="1" i="1" dirty="0" err="1" smtClean="0"/>
              <a:t>أقامة</a:t>
            </a:r>
            <a:r>
              <a:rPr lang="ar-JO" sz="2800" b="1" i="1" dirty="0" smtClean="0"/>
              <a:t> خيمة على العشب الأخضر في حديقة البيت , ثم تقوم بإزالة الخيمة مع حلول فصل الخريف. تهتم العائلة بري العشب الأخضر الموجود تحت الخيمة بشكل دائم ومستمر, لكن كمية العشب قليلة ولونه اصفر مقارنة بالعشب الموجود حول الخيمة أو بعيدا عنها.</a:t>
            </a:r>
          </a:p>
          <a:p>
            <a:pPr algn="ctr"/>
            <a:r>
              <a:rPr lang="ar-JO" sz="2800" b="1" i="1" dirty="0" smtClean="0"/>
              <a:t> </a:t>
            </a:r>
          </a:p>
          <a:p>
            <a:pPr marL="457200" indent="-457200" algn="ctr">
              <a:buFont typeface="Arial" panose="020B0604020202020204" pitchFamily="34" charset="0"/>
              <a:buChar char="•"/>
            </a:pPr>
            <a:r>
              <a:rPr lang="ar-JO" sz="2800" b="1" i="1" dirty="0" smtClean="0"/>
              <a:t>	ما هو السبب الذي أدى إلى تحول لون العشب من الأخضر إلى الأصفر؟ أحط بدائرة الإجابة الصحيحة؟ </a:t>
            </a:r>
          </a:p>
          <a:p>
            <a:pPr algn="ctr"/>
            <a:r>
              <a:rPr lang="ar-JO" sz="2800" b="1" i="1" dirty="0" smtClean="0"/>
              <a:t>1.	نقص في الهواء</a:t>
            </a:r>
          </a:p>
          <a:p>
            <a:pPr algn="ctr"/>
            <a:r>
              <a:rPr lang="ar-JO" sz="2800" b="1" i="1" dirty="0" smtClean="0"/>
              <a:t>2.	نقص في الضوء</a:t>
            </a:r>
          </a:p>
          <a:p>
            <a:pPr algn="ctr"/>
            <a:r>
              <a:rPr lang="ar-JO" sz="2800" b="1" i="1" dirty="0" smtClean="0"/>
              <a:t>3.	نقص في الماء</a:t>
            </a:r>
          </a:p>
          <a:p>
            <a:pPr algn="ctr"/>
            <a:r>
              <a:rPr lang="ar-JO" sz="2800" b="1" i="1" dirty="0" smtClean="0"/>
              <a:t>4.	درجة حرارة مرتفعة</a:t>
            </a:r>
          </a:p>
          <a:p>
            <a:pPr algn="ctr"/>
            <a:endParaRPr lang="ar-JO" sz="2800" b="1" i="1" dirty="0" smtClean="0"/>
          </a:p>
          <a:p>
            <a:pPr marL="457200" indent="-457200" algn="ctr">
              <a:buFont typeface="Arial" panose="020B0604020202020204" pitchFamily="34" charset="0"/>
              <a:buChar char="•"/>
            </a:pPr>
            <a:r>
              <a:rPr lang="ar-JO" sz="2800" b="1" i="1" dirty="0" smtClean="0"/>
              <a:t>ما الذي يمكن أن تفعله لكي تعيد إلى العشب لونه الأخضر الطبيعي؟ </a:t>
            </a:r>
          </a:p>
          <a:p>
            <a:pPr marL="457200" indent="-457200" algn="ctr">
              <a:buFont typeface="Arial" panose="020B0604020202020204" pitchFamily="34" charset="0"/>
              <a:buChar char="•"/>
            </a:pPr>
            <a:r>
              <a:rPr lang="ar-JO" sz="2800" b="1" i="1" dirty="0" smtClean="0"/>
              <a:t>------------------------------------------------------------------------</a:t>
            </a:r>
            <a:endParaRPr lang="ar-JO" sz="2800" b="1" i="1" dirty="0"/>
          </a:p>
        </p:txBody>
      </p:sp>
    </p:spTree>
    <p:extLst>
      <p:ext uri="{BB962C8B-B14F-4D97-AF65-F5344CB8AC3E}">
        <p14:creationId xmlns:p14="http://schemas.microsoft.com/office/powerpoint/2010/main" val="399235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2"/>
          <a:stretch>
            <a:fillRect/>
          </a:stretch>
        </p:blipFill>
        <p:spPr>
          <a:xfrm>
            <a:off x="862885" y="2112135"/>
            <a:ext cx="10985678" cy="4623516"/>
          </a:xfrm>
          <a:prstGeom prst="rect">
            <a:avLst/>
          </a:prstGeom>
        </p:spPr>
      </p:pic>
      <p:sp>
        <p:nvSpPr>
          <p:cNvPr id="3" name="TextBox 2"/>
          <p:cNvSpPr txBox="1"/>
          <p:nvPr/>
        </p:nvSpPr>
        <p:spPr>
          <a:xfrm>
            <a:off x="1918952" y="412124"/>
            <a:ext cx="9762186" cy="646331"/>
          </a:xfrm>
          <a:prstGeom prst="rect">
            <a:avLst/>
          </a:prstGeom>
          <a:noFill/>
        </p:spPr>
        <p:txBody>
          <a:bodyPr wrap="square" rtlCol="1">
            <a:spAutoFit/>
          </a:bodyPr>
          <a:lstStyle/>
          <a:p>
            <a:pPr algn="ctr"/>
            <a:r>
              <a:rPr lang="ar-JO" sz="3600" b="1" i="1" dirty="0" smtClean="0"/>
              <a:t>* أكمل المخطط الذي يصف عملية التركيب الضوئي .</a:t>
            </a:r>
            <a:endParaRPr lang="he-IL" sz="3600" b="1" i="1" dirty="0"/>
          </a:p>
        </p:txBody>
      </p:sp>
      <p:sp>
        <p:nvSpPr>
          <p:cNvPr id="4" name="TextBox 3"/>
          <p:cNvSpPr txBox="1"/>
          <p:nvPr/>
        </p:nvSpPr>
        <p:spPr>
          <a:xfrm>
            <a:off x="3709115" y="3271234"/>
            <a:ext cx="1313645" cy="369332"/>
          </a:xfrm>
          <a:prstGeom prst="rect">
            <a:avLst/>
          </a:prstGeom>
          <a:noFill/>
        </p:spPr>
        <p:txBody>
          <a:bodyPr wrap="square" rtlCol="1">
            <a:spAutoFit/>
          </a:bodyPr>
          <a:lstStyle/>
          <a:p>
            <a:r>
              <a:rPr lang="ar-JO" dirty="0" smtClean="0"/>
              <a:t>(مواد غذائية)</a:t>
            </a:r>
            <a:endParaRPr lang="he-IL" dirty="0"/>
          </a:p>
        </p:txBody>
      </p:sp>
    </p:spTree>
    <p:extLst>
      <p:ext uri="{BB962C8B-B14F-4D97-AF65-F5344CB8AC3E}">
        <p14:creationId xmlns:p14="http://schemas.microsoft.com/office/powerpoint/2010/main" val="2517805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72732" y="399245"/>
            <a:ext cx="10869769" cy="1508105"/>
          </a:xfrm>
          <a:prstGeom prst="rect">
            <a:avLst/>
          </a:prstGeom>
          <a:noFill/>
        </p:spPr>
        <p:txBody>
          <a:bodyPr wrap="square" rtlCol="1">
            <a:spAutoFit/>
          </a:bodyPr>
          <a:lstStyle/>
          <a:p>
            <a:pPr marL="285750" indent="-285750" algn="ctr">
              <a:buFont typeface="Arial" panose="020B0604020202020204" pitchFamily="34" charset="0"/>
              <a:buChar char="•"/>
            </a:pPr>
            <a:r>
              <a:rPr lang="ar-JO" sz="3600" b="1" dirty="0" smtClean="0"/>
              <a:t>عدد أوجه شبه بين الحيوانات .</a:t>
            </a:r>
          </a:p>
          <a:p>
            <a:pPr marL="285750" indent="-285750" algn="ctr">
              <a:buFont typeface="Arial" panose="020B0604020202020204" pitchFamily="34" charset="0"/>
              <a:buChar char="•"/>
            </a:pPr>
            <a:endParaRPr lang="ar-JO" sz="2800" b="1" dirty="0"/>
          </a:p>
          <a:p>
            <a:pPr marL="285750" indent="-285750" algn="ctr">
              <a:buFont typeface="Arial" panose="020B0604020202020204" pitchFamily="34" charset="0"/>
              <a:buChar char="•"/>
            </a:pPr>
            <a:r>
              <a:rPr lang="ar-JO" sz="2800" b="1" dirty="0" smtClean="0"/>
              <a:t>عدد أوجه اختلاف بين الحيوانات . </a:t>
            </a:r>
            <a:endParaRPr lang="he-IL" sz="2800" b="1" dirty="0"/>
          </a:p>
        </p:txBody>
      </p:sp>
      <p:pic>
        <p:nvPicPr>
          <p:cNvPr id="3" name="תמונה 2"/>
          <p:cNvPicPr>
            <a:picLocks noChangeAspect="1"/>
          </p:cNvPicPr>
          <p:nvPr/>
        </p:nvPicPr>
        <p:blipFill>
          <a:blip r:embed="rId2"/>
          <a:stretch>
            <a:fillRect/>
          </a:stretch>
        </p:blipFill>
        <p:spPr>
          <a:xfrm>
            <a:off x="1957590" y="2386325"/>
            <a:ext cx="8809148" cy="4091748"/>
          </a:xfrm>
          <a:prstGeom prst="rect">
            <a:avLst/>
          </a:prstGeom>
        </p:spPr>
      </p:pic>
    </p:spTree>
    <p:extLst>
      <p:ext uri="{BB962C8B-B14F-4D97-AF65-F5344CB8AC3E}">
        <p14:creationId xmlns:p14="http://schemas.microsoft.com/office/powerpoint/2010/main" val="1290755388"/>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117</Words>
  <Application>Microsoft Office PowerPoint</Application>
  <PresentationFormat>מסך רחב</PresentationFormat>
  <Paragraphs>26</Paragraphs>
  <Slides>5</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5</vt:i4>
      </vt:variant>
    </vt:vector>
  </HeadingPairs>
  <TitlesOfParts>
    <vt:vector size="10" baseType="lpstr">
      <vt:lpstr>Arial</vt:lpstr>
      <vt:lpstr>Calibri</vt:lpstr>
      <vt:lpstr>Calibri Light</vt:lpstr>
      <vt:lpstr>Times New Roman</vt:lpstr>
      <vt:lpstr>ערכת נושא Office</vt:lpstr>
      <vt:lpstr>מצגת של PowerPoint‏</vt:lpstr>
      <vt:lpstr>מצגת של PowerPoint‏</vt:lpstr>
      <vt:lpstr>מצגת של PowerPoint‏</vt:lpstr>
      <vt:lpstr>מצגת של PowerPoint‏</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top.c</dc:creator>
  <cp:lastModifiedBy>top.c</cp:lastModifiedBy>
  <cp:revision>3</cp:revision>
  <dcterms:created xsi:type="dcterms:W3CDTF">2021-03-06T17:25:28Z</dcterms:created>
  <dcterms:modified xsi:type="dcterms:W3CDTF">2021-03-06T17:42:20Z</dcterms:modified>
</cp:coreProperties>
</file>