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62" d="100"/>
          <a:sy n="62" d="100"/>
        </p:scale>
        <p:origin x="-156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4D630-8A33-402F-BF7B-29F149743D49}" type="datetimeFigureOut">
              <a:rPr lang="he-IL" smtClean="0"/>
              <a:t>ט'/אייר/תש"פ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3FC9C-B053-456B-ACAA-BE801C00C59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4D630-8A33-402F-BF7B-29F149743D49}" type="datetimeFigureOut">
              <a:rPr lang="he-IL" smtClean="0"/>
              <a:t>ט'/אייר/תש"פ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3FC9C-B053-456B-ACAA-BE801C00C59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4D630-8A33-402F-BF7B-29F149743D49}" type="datetimeFigureOut">
              <a:rPr lang="he-IL" smtClean="0"/>
              <a:t>ט'/אייר/תש"פ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3FC9C-B053-456B-ACAA-BE801C00C59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4D630-8A33-402F-BF7B-29F149743D49}" type="datetimeFigureOut">
              <a:rPr lang="he-IL" smtClean="0"/>
              <a:t>ט'/אייר/תש"פ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3FC9C-B053-456B-ACAA-BE801C00C59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4D630-8A33-402F-BF7B-29F149743D49}" type="datetimeFigureOut">
              <a:rPr lang="he-IL" smtClean="0"/>
              <a:t>ט'/אייר/תש"פ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3FC9C-B053-456B-ACAA-BE801C00C59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4D630-8A33-402F-BF7B-29F149743D49}" type="datetimeFigureOut">
              <a:rPr lang="he-IL" smtClean="0"/>
              <a:t>ט'/אייר/תש"פ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3FC9C-B053-456B-ACAA-BE801C00C59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4D630-8A33-402F-BF7B-29F149743D49}" type="datetimeFigureOut">
              <a:rPr lang="he-IL" smtClean="0"/>
              <a:t>ט'/אייר/תש"פ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3FC9C-B053-456B-ACAA-BE801C00C59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4D630-8A33-402F-BF7B-29F149743D49}" type="datetimeFigureOut">
              <a:rPr lang="he-IL" smtClean="0"/>
              <a:t>ט'/אייר/תש"פ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3FC9C-B053-456B-ACAA-BE801C00C59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4D630-8A33-402F-BF7B-29F149743D49}" type="datetimeFigureOut">
              <a:rPr lang="he-IL" smtClean="0"/>
              <a:t>ט'/אייר/תש"פ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3FC9C-B053-456B-ACAA-BE801C00C59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4D630-8A33-402F-BF7B-29F149743D49}" type="datetimeFigureOut">
              <a:rPr lang="he-IL" smtClean="0"/>
              <a:t>ט'/אייר/תש"פ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3FC9C-B053-456B-ACAA-BE801C00C59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4D630-8A33-402F-BF7B-29F149743D49}" type="datetimeFigureOut">
              <a:rPr lang="he-IL" smtClean="0"/>
              <a:t>ט'/אייר/תש"פ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3FC9C-B053-456B-ACAA-BE801C00C59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C4D630-8A33-402F-BF7B-29F149743D49}" type="datetimeFigureOut">
              <a:rPr lang="he-IL" smtClean="0"/>
              <a:t>ט'/אייר/תש"פ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F3FC9C-B053-456B-ACAA-BE801C00C594}" type="slidenum">
              <a:rPr lang="he-IL" smtClean="0"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004048" y="188640"/>
            <a:ext cx="388843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قص ثم لائم بين السؤال والاجابة الصحيحة: </a:t>
            </a:r>
            <a:endParaRPr lang="he-IL" dirty="0"/>
          </a:p>
        </p:txBody>
      </p:sp>
      <p:sp>
        <p:nvSpPr>
          <p:cNvPr id="5" name="כוכב עם 5 פינות 4"/>
          <p:cNvSpPr/>
          <p:nvPr/>
        </p:nvSpPr>
        <p:spPr>
          <a:xfrm>
            <a:off x="6228184" y="586820"/>
            <a:ext cx="2520280" cy="1762060"/>
          </a:xfrm>
          <a:prstGeom prst="star5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" name="ירח 5"/>
          <p:cNvSpPr/>
          <p:nvPr/>
        </p:nvSpPr>
        <p:spPr>
          <a:xfrm>
            <a:off x="100449" y="4438180"/>
            <a:ext cx="2592288" cy="2340260"/>
          </a:xfrm>
          <a:prstGeom prst="moon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TextBox 6"/>
          <p:cNvSpPr txBox="1"/>
          <p:nvPr/>
        </p:nvSpPr>
        <p:spPr>
          <a:xfrm>
            <a:off x="6924037" y="1366343"/>
            <a:ext cx="108012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AE" altLang="he-IL" dirty="0" smtClean="0">
                <a:cs typeface="Font 079" pitchFamily="2" charset="-78"/>
              </a:rPr>
              <a:t>ما معنى الصوم</a:t>
            </a:r>
            <a:r>
              <a:rPr lang="ar-SA" altLang="he-IL" dirty="0" smtClean="0">
                <a:cs typeface="Font 079" pitchFamily="2" charset="-78"/>
              </a:rPr>
              <a:t>؟</a:t>
            </a:r>
            <a:r>
              <a:rPr lang="ar-AE" altLang="he-IL" dirty="0" smtClean="0">
                <a:cs typeface="Font 079" pitchFamily="2" charset="-78"/>
              </a:rPr>
              <a:t> </a:t>
            </a:r>
            <a:endParaRPr lang="he-IL" dirty="0"/>
          </a:p>
        </p:txBody>
      </p:sp>
      <p:sp>
        <p:nvSpPr>
          <p:cNvPr id="8" name="TextBox 7"/>
          <p:cNvSpPr txBox="1"/>
          <p:nvPr/>
        </p:nvSpPr>
        <p:spPr>
          <a:xfrm>
            <a:off x="3419872" y="908720"/>
            <a:ext cx="115212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he-IL" dirty="0"/>
          </a:p>
        </p:txBody>
      </p:sp>
      <p:sp>
        <p:nvSpPr>
          <p:cNvPr id="9" name="TextBox 8"/>
          <p:cNvSpPr txBox="1"/>
          <p:nvPr/>
        </p:nvSpPr>
        <p:spPr>
          <a:xfrm>
            <a:off x="382553" y="5023049"/>
            <a:ext cx="1008112" cy="116955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AE" altLang="he-IL" sz="1400" dirty="0" smtClean="0">
                <a:latin typeface="Tahoma" pitchFamily="34" charset="0"/>
                <a:cs typeface="Tahoma" pitchFamily="34" charset="0"/>
              </a:rPr>
              <a:t>الامتناع عن الطعام والشراب وجميع المفطرات </a:t>
            </a:r>
            <a:endParaRPr lang="he-IL" sz="1400" dirty="0"/>
          </a:p>
        </p:txBody>
      </p:sp>
      <p:sp>
        <p:nvSpPr>
          <p:cNvPr id="10" name="כוכב עם 5 פינות 9"/>
          <p:cNvSpPr/>
          <p:nvPr/>
        </p:nvSpPr>
        <p:spPr>
          <a:xfrm>
            <a:off x="3901740" y="4727280"/>
            <a:ext cx="2520280" cy="1870072"/>
          </a:xfrm>
          <a:prstGeom prst="star5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AE" altLang="he-IL" dirty="0" smtClean="0">
                <a:solidFill>
                  <a:schemeClr val="tx1"/>
                </a:solidFill>
                <a:cs typeface="Font 079" pitchFamily="2" charset="-78"/>
              </a:rPr>
              <a:t>لماذا فرض الله الصوم على المسلم </a:t>
            </a:r>
            <a:r>
              <a:rPr lang="ar-SA" altLang="he-IL" dirty="0" smtClean="0">
                <a:solidFill>
                  <a:schemeClr val="tx1"/>
                </a:solidFill>
                <a:cs typeface="Font 079" pitchFamily="2" charset="-78"/>
              </a:rPr>
              <a:t>؟</a:t>
            </a:r>
            <a:endParaRPr lang="he-IL" dirty="0">
              <a:solidFill>
                <a:schemeClr val="tx1"/>
              </a:solidFill>
            </a:endParaRPr>
          </a:p>
        </p:txBody>
      </p:sp>
      <p:sp>
        <p:nvSpPr>
          <p:cNvPr id="11" name="כוכב עם 5 פינות 10"/>
          <p:cNvSpPr/>
          <p:nvPr/>
        </p:nvSpPr>
        <p:spPr>
          <a:xfrm>
            <a:off x="179512" y="80009"/>
            <a:ext cx="2520280" cy="1762060"/>
          </a:xfrm>
          <a:prstGeom prst="star5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AE" altLang="he-IL" dirty="0" smtClean="0">
                <a:solidFill>
                  <a:schemeClr val="tx1"/>
                </a:solidFill>
                <a:cs typeface="Font 079" pitchFamily="2" charset="-78"/>
              </a:rPr>
              <a:t>ما الفوائد التي يحققها الصوم</a:t>
            </a:r>
            <a:r>
              <a:rPr lang="ar-SA" altLang="he-IL" dirty="0" smtClean="0">
                <a:solidFill>
                  <a:schemeClr val="tx1"/>
                </a:solidFill>
                <a:cs typeface="Font 079" pitchFamily="2" charset="-78"/>
              </a:rPr>
              <a:t>؟</a:t>
            </a:r>
            <a:r>
              <a:rPr lang="ar-AE" altLang="he-IL" dirty="0" smtClean="0">
                <a:solidFill>
                  <a:schemeClr val="tx1"/>
                </a:solidFill>
                <a:cs typeface="Font 079" pitchFamily="2" charset="-78"/>
              </a:rPr>
              <a:t> </a:t>
            </a:r>
            <a:endParaRPr lang="he-IL" dirty="0">
              <a:solidFill>
                <a:schemeClr val="tx1"/>
              </a:solidFill>
            </a:endParaRPr>
          </a:p>
        </p:txBody>
      </p:sp>
      <p:sp>
        <p:nvSpPr>
          <p:cNvPr id="12" name="כוכב עם 5 פינות 11"/>
          <p:cNvSpPr/>
          <p:nvPr/>
        </p:nvSpPr>
        <p:spPr>
          <a:xfrm>
            <a:off x="6422020" y="4438180"/>
            <a:ext cx="2721980" cy="1762060"/>
          </a:xfrm>
          <a:prstGeom prst="star5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AE" altLang="he-IL" dirty="0" smtClean="0">
                <a:solidFill>
                  <a:schemeClr val="tx1"/>
                </a:solidFill>
                <a:cs typeface="Font 079" pitchFamily="2" charset="-78"/>
              </a:rPr>
              <a:t>متى يبدأ الصيام في رمضان</a:t>
            </a:r>
            <a:r>
              <a:rPr lang="ar-SA" altLang="he-IL" dirty="0" smtClean="0">
                <a:solidFill>
                  <a:schemeClr val="tx1"/>
                </a:solidFill>
                <a:cs typeface="Font 079" pitchFamily="2" charset="-78"/>
              </a:rPr>
              <a:t>؟</a:t>
            </a:r>
            <a:r>
              <a:rPr lang="ar-AE" altLang="he-IL" dirty="0" smtClean="0">
                <a:solidFill>
                  <a:schemeClr val="tx1"/>
                </a:solidFill>
                <a:cs typeface="Font 079" pitchFamily="2" charset="-78"/>
              </a:rPr>
              <a:t> </a:t>
            </a:r>
            <a:endParaRPr lang="he-IL" dirty="0">
              <a:solidFill>
                <a:schemeClr val="tx1"/>
              </a:solidFill>
            </a:endParaRPr>
          </a:p>
        </p:txBody>
      </p:sp>
      <p:sp>
        <p:nvSpPr>
          <p:cNvPr id="13" name="ירח 12"/>
          <p:cNvSpPr/>
          <p:nvPr/>
        </p:nvSpPr>
        <p:spPr>
          <a:xfrm>
            <a:off x="2879812" y="80009"/>
            <a:ext cx="2592288" cy="2340260"/>
          </a:xfrm>
          <a:prstGeom prst="moon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AE" altLang="he-IL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يبدأ من طلوع الفجر </a:t>
            </a:r>
            <a:endParaRPr lang="he-IL" dirty="0">
              <a:solidFill>
                <a:schemeClr val="tx1"/>
              </a:solidFill>
            </a:endParaRPr>
          </a:p>
        </p:txBody>
      </p:sp>
      <p:sp>
        <p:nvSpPr>
          <p:cNvPr id="14" name="ירח 13"/>
          <p:cNvSpPr/>
          <p:nvPr/>
        </p:nvSpPr>
        <p:spPr>
          <a:xfrm>
            <a:off x="1691680" y="2376698"/>
            <a:ext cx="2880320" cy="2340260"/>
          </a:xfrm>
          <a:prstGeom prst="moon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AE" altLang="he-IL" sz="16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حتى يتقي المؤمن ربه فيبتعد عن كل ما يغضب الله </a:t>
            </a:r>
            <a:endParaRPr lang="he-IL" sz="1600" dirty="0">
              <a:solidFill>
                <a:schemeClr val="tx1"/>
              </a:solidFill>
            </a:endParaRPr>
          </a:p>
        </p:txBody>
      </p:sp>
      <p:sp>
        <p:nvSpPr>
          <p:cNvPr id="15" name="ירח 14"/>
          <p:cNvSpPr/>
          <p:nvPr/>
        </p:nvSpPr>
        <p:spPr>
          <a:xfrm>
            <a:off x="4175956" y="2348880"/>
            <a:ext cx="3499042" cy="2436553"/>
          </a:xfrm>
          <a:prstGeom prst="moon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AE" altLang="he-IL" sz="16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راحة المعدة – الثواب و الأجر – تجديد نشاط الجسم – الاحساس بالفقراء </a:t>
            </a:r>
            <a:endParaRPr lang="he-IL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61467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64</Words>
  <Application>Microsoft Office PowerPoint</Application>
  <PresentationFormat>‫הצגה על המסך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2" baseType="lpstr">
      <vt:lpstr>ערכת נושא Office</vt:lpstr>
      <vt:lpstr>שקופית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m</dc:creator>
  <cp:lastModifiedBy>m</cp:lastModifiedBy>
  <cp:revision>1</cp:revision>
  <dcterms:created xsi:type="dcterms:W3CDTF">2020-05-03T19:06:14Z</dcterms:created>
  <dcterms:modified xsi:type="dcterms:W3CDTF">2020-05-03T19:07:21Z</dcterms:modified>
</cp:coreProperties>
</file>