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1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73B5-E0B8-4489-87BE-CA738260D579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A2B0-7E03-4F13-8F21-8EE4D0E8288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73B5-E0B8-4489-87BE-CA738260D579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A2B0-7E03-4F13-8F21-8EE4D0E8288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73B5-E0B8-4489-87BE-CA738260D579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A2B0-7E03-4F13-8F21-8EE4D0E8288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73B5-E0B8-4489-87BE-CA738260D579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A2B0-7E03-4F13-8F21-8EE4D0E8288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73B5-E0B8-4489-87BE-CA738260D579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A2B0-7E03-4F13-8F21-8EE4D0E8288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73B5-E0B8-4489-87BE-CA738260D579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A2B0-7E03-4F13-8F21-8EE4D0E8288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73B5-E0B8-4489-87BE-CA738260D579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A2B0-7E03-4F13-8F21-8EE4D0E8288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73B5-E0B8-4489-87BE-CA738260D579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A2B0-7E03-4F13-8F21-8EE4D0E8288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73B5-E0B8-4489-87BE-CA738260D579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A2B0-7E03-4F13-8F21-8EE4D0E8288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73B5-E0B8-4489-87BE-CA738260D579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A2B0-7E03-4F13-8F21-8EE4D0E8288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73B5-E0B8-4489-87BE-CA738260D579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A2B0-7E03-4F13-8F21-8EE4D0E8288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B73B5-E0B8-4489-87BE-CA738260D579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0A2B0-7E03-4F13-8F21-8EE4D0E8288D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zetale_eprint_card_frames_children4f(1)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59" y="-18581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9512" y="692696"/>
            <a:ext cx="87129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3200" dirty="0" smtClean="0"/>
              <a:t>رتب الاعداد العشرية من الأصغر الى الأكبر:-</a:t>
            </a:r>
          </a:p>
          <a:p>
            <a:endParaRPr lang="ar-SA" sz="3200" dirty="0"/>
          </a:p>
          <a:p>
            <a:r>
              <a:rPr lang="ar-SA" sz="3200" dirty="0" smtClean="0"/>
              <a:t>أ) 0.66     12.55      14.68     35.69</a:t>
            </a:r>
          </a:p>
          <a:p>
            <a:endParaRPr lang="ar-SA" sz="3200" dirty="0"/>
          </a:p>
          <a:p>
            <a:r>
              <a:rPr lang="ar-SA" sz="3200" dirty="0" smtClean="0"/>
              <a:t>ب) 12.9       12.6        2.69    7.65  </a:t>
            </a:r>
            <a:endParaRPr lang="en-US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20</Words>
  <Application>Microsoft Office PowerPoint</Application>
  <PresentationFormat>‫הצגה על המסך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ערכת נושא Office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USER1</dc:creator>
  <cp:lastModifiedBy>USER1</cp:lastModifiedBy>
  <cp:revision>7</cp:revision>
  <dcterms:created xsi:type="dcterms:W3CDTF">2012-04-18T17:22:13Z</dcterms:created>
  <dcterms:modified xsi:type="dcterms:W3CDTF">2020-03-15T09:49:58Z</dcterms:modified>
</cp:coreProperties>
</file>