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24D12-A6A5-4101-A4F9-2471B87AB2B6}" type="datetimeFigureOut">
              <a:rPr lang="he-IL" smtClean="0"/>
              <a:t>כ"ט/תשרי/תשפ"א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13712-5A6B-4B02-9F25-F8A894172AF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10652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24D12-A6A5-4101-A4F9-2471B87AB2B6}" type="datetimeFigureOut">
              <a:rPr lang="he-IL" smtClean="0"/>
              <a:t>כ"ט/תשרי/תשפ"א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13712-5A6B-4B02-9F25-F8A894172AF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67398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24D12-A6A5-4101-A4F9-2471B87AB2B6}" type="datetimeFigureOut">
              <a:rPr lang="he-IL" smtClean="0"/>
              <a:t>כ"ט/תשרי/תשפ"א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13712-5A6B-4B02-9F25-F8A894172AF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02132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24D12-A6A5-4101-A4F9-2471B87AB2B6}" type="datetimeFigureOut">
              <a:rPr lang="he-IL" smtClean="0"/>
              <a:t>כ"ט/תשרי/תשפ"א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13712-5A6B-4B02-9F25-F8A894172AF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51681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24D12-A6A5-4101-A4F9-2471B87AB2B6}" type="datetimeFigureOut">
              <a:rPr lang="he-IL" smtClean="0"/>
              <a:t>כ"ט/תשרי/תשפ"א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13712-5A6B-4B02-9F25-F8A894172AF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99004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24D12-A6A5-4101-A4F9-2471B87AB2B6}" type="datetimeFigureOut">
              <a:rPr lang="he-IL" smtClean="0"/>
              <a:t>כ"ט/תשרי/תשפ"א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13712-5A6B-4B02-9F25-F8A894172AF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25130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24D12-A6A5-4101-A4F9-2471B87AB2B6}" type="datetimeFigureOut">
              <a:rPr lang="he-IL" smtClean="0"/>
              <a:t>כ"ט/תשרי/תשפ"א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13712-5A6B-4B02-9F25-F8A894172AF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42594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24D12-A6A5-4101-A4F9-2471B87AB2B6}" type="datetimeFigureOut">
              <a:rPr lang="he-IL" smtClean="0"/>
              <a:t>כ"ט/תשרי/תשפ"א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13712-5A6B-4B02-9F25-F8A894172AF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50494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24D12-A6A5-4101-A4F9-2471B87AB2B6}" type="datetimeFigureOut">
              <a:rPr lang="he-IL" smtClean="0"/>
              <a:t>כ"ט/תשרי/תשפ"א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13712-5A6B-4B02-9F25-F8A894172AF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05589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24D12-A6A5-4101-A4F9-2471B87AB2B6}" type="datetimeFigureOut">
              <a:rPr lang="he-IL" smtClean="0"/>
              <a:t>כ"ט/תשרי/תשפ"א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13712-5A6B-4B02-9F25-F8A894172AF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6647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24D12-A6A5-4101-A4F9-2471B87AB2B6}" type="datetimeFigureOut">
              <a:rPr lang="he-IL" smtClean="0"/>
              <a:t>כ"ט/תשרי/תשפ"א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13712-5A6B-4B02-9F25-F8A894172AF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28900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A24D12-A6A5-4101-A4F9-2471B87AB2B6}" type="datetimeFigureOut">
              <a:rPr lang="he-IL" smtClean="0"/>
              <a:t>כ"ט/תשרי/תשפ"א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13712-5A6B-4B02-9F25-F8A894172AF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45071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333500"/>
            <a:ext cx="9601200" cy="266700"/>
          </a:xfrm>
        </p:spPr>
        <p:txBody>
          <a:bodyPr>
            <a:normAutofit fontScale="90000"/>
          </a:bodyPr>
          <a:lstStyle/>
          <a:p>
            <a:r>
              <a:rPr lang="ar-SA" sz="3600" dirty="0" smtClean="0"/>
              <a:t/>
            </a:r>
            <a:br>
              <a:rPr lang="ar-SA" sz="3600" dirty="0" smtClean="0"/>
            </a:br>
            <a:r>
              <a:rPr lang="ar-SA" sz="3600" dirty="0"/>
              <a:t/>
            </a:r>
            <a:br>
              <a:rPr lang="ar-SA" sz="3600" dirty="0"/>
            </a:br>
            <a:r>
              <a:rPr lang="ar-SA" sz="3600" dirty="0" smtClean="0"/>
              <a:t/>
            </a:r>
            <a:br>
              <a:rPr lang="ar-SA" sz="3600" dirty="0" smtClean="0"/>
            </a:br>
            <a:r>
              <a:rPr lang="ar-SA" sz="3600" dirty="0"/>
              <a:t/>
            </a:r>
            <a:br>
              <a:rPr lang="ar-SA" sz="3600" dirty="0"/>
            </a:br>
            <a:r>
              <a:rPr lang="ar-SA" sz="3600" dirty="0" smtClean="0"/>
              <a:t>عزيزي الطالب ، صنّف الأسماء التالية ( اسم علم / اسم ذات ) في الجدول </a:t>
            </a:r>
            <a:r>
              <a:rPr lang="ar-SA" sz="2800" dirty="0" smtClean="0"/>
              <a:t/>
            </a:r>
            <a:br>
              <a:rPr lang="ar-SA" sz="2800" dirty="0" smtClean="0"/>
            </a:br>
            <a:r>
              <a:rPr lang="ar-SA" sz="2800" dirty="0" smtClean="0"/>
              <a:t/>
            </a:r>
            <a:br>
              <a:rPr lang="ar-SA" sz="2800" dirty="0" smtClean="0"/>
            </a:br>
            <a:endParaRPr lang="he-IL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159026" y="1152939"/>
            <a:ext cx="11940209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 smtClean="0"/>
              <a:t>إبراهيم / حجر/ سلوى/  مدينة / تركيا / جامع / جميلة /  موقع / مدرسة ابن سينا  / شجرة   </a:t>
            </a:r>
            <a:endParaRPr lang="he-IL" sz="2400" dirty="0"/>
          </a:p>
        </p:txBody>
      </p:sp>
      <p:graphicFrame>
        <p:nvGraphicFramePr>
          <p:cNvPr id="8" name="טבלה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427584"/>
              </p:ext>
            </p:extLst>
          </p:nvPr>
        </p:nvGraphicFramePr>
        <p:xfrm>
          <a:off x="2283791" y="2146850"/>
          <a:ext cx="7986644" cy="310460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3993322"/>
                <a:gridCol w="3993322"/>
              </a:tblGrid>
              <a:tr h="517289">
                <a:tc>
                  <a:txBody>
                    <a:bodyPr/>
                    <a:lstStyle/>
                    <a:p>
                      <a:pPr rtl="1"/>
                      <a:r>
                        <a:rPr lang="ar-SA" sz="2800" dirty="0" smtClean="0"/>
                        <a:t>اسم علم</a:t>
                      </a:r>
                      <a:endParaRPr lang="he-I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800" dirty="0" smtClean="0"/>
                        <a:t>     اسم</a:t>
                      </a:r>
                      <a:r>
                        <a:rPr lang="ar-SA" sz="2800" baseline="0" dirty="0" smtClean="0"/>
                        <a:t> ذات</a:t>
                      </a:r>
                      <a:endParaRPr lang="he-IL" sz="2800" dirty="0"/>
                    </a:p>
                  </a:txBody>
                  <a:tcPr/>
                </a:tc>
              </a:tr>
              <a:tr h="517289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517289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517289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517289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</a:tr>
              <a:tr h="517289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5034364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26</Words>
  <Application>Microsoft Office PowerPoint</Application>
  <PresentationFormat>מסך רחב</PresentationFormat>
  <Paragraphs>4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ערכת נושא Office</vt:lpstr>
      <vt:lpstr>    عزيزي الطالب ، صنّف الأسماء التالية ( اسم علم / اسم ذات ) في الجدول 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عزيزي الطالب ، صنّف الأسماء التالية ( اسم علم / اسم ذات ) في الجدول :</dc:title>
  <dc:creator>User7</dc:creator>
  <cp:lastModifiedBy>User7</cp:lastModifiedBy>
  <cp:revision>2</cp:revision>
  <dcterms:created xsi:type="dcterms:W3CDTF">2020-10-17T07:53:26Z</dcterms:created>
  <dcterms:modified xsi:type="dcterms:W3CDTF">2020-10-17T07:57:38Z</dcterms:modified>
</cp:coreProperties>
</file>