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62" r:id="rId5"/>
    <p:sldId id="263" r:id="rId6"/>
    <p:sldId id="258" r:id="rId7"/>
    <p:sldId id="257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0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2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8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6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3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3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7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4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BAD93-3543-4531-9DB7-A98BA6EFF0A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A6323-A248-406D-8408-C611652DE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8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73200" y="431800"/>
            <a:ext cx="9144000" cy="1473200"/>
          </a:xfrm>
        </p:spPr>
        <p:txBody>
          <a:bodyPr>
            <a:normAutofit fontScale="90000"/>
          </a:bodyPr>
          <a:lstStyle/>
          <a:p>
            <a:r>
              <a:rPr lang="he-IL" dirty="0">
                <a:solidFill>
                  <a:srgbClr val="0070C0"/>
                </a:solidFill>
              </a:rPr>
              <a:t>שלום חברים</a:t>
            </a:r>
            <a:br>
              <a:rPr lang="he-IL" dirty="0">
                <a:solidFill>
                  <a:srgbClr val="0070C0"/>
                </a:solidFill>
              </a:rPr>
            </a:br>
            <a:r>
              <a:rPr lang="he-IL" dirty="0">
                <a:solidFill>
                  <a:srgbClr val="0070C0"/>
                </a:solidFill>
              </a:rPr>
              <a:t>אני אחמד וזה הבית שלי 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0" y="1816100"/>
            <a:ext cx="7429500" cy="450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332654"/>
            <a:ext cx="9144000" cy="2022619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he-IL" sz="8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 לי שכן</a:t>
            </a:r>
            <a:endParaRPr lang="en-US" sz="8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3833806" y="7973827"/>
            <a:ext cx="29984565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نتيجة بحث الصور عن ‪nibar clipart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55" y="2535382"/>
            <a:ext cx="8839200" cy="396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06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400" b="1" dirty="0"/>
              <a:t>יש לי...</a:t>
            </a:r>
            <a:endParaRPr lang="en-US" sz="5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000" dirty="0">
                <a:solidFill>
                  <a:schemeClr val="accent1"/>
                </a:solidFill>
                <a:cs typeface="+mj-cs"/>
              </a:rPr>
              <a:t>יש לי </a:t>
            </a:r>
            <a:r>
              <a:rPr lang="he-IL" sz="4000" u="sng" dirty="0">
                <a:solidFill>
                  <a:srgbClr val="FF0000"/>
                </a:solidFill>
                <a:cs typeface="+mj-cs"/>
              </a:rPr>
              <a:t>שכן </a:t>
            </a:r>
            <a:r>
              <a:rPr lang="he-IL" sz="4000" dirty="0">
                <a:solidFill>
                  <a:schemeClr val="accent1"/>
                </a:solidFill>
                <a:cs typeface="+mj-cs"/>
              </a:rPr>
              <a:t>אחד</a:t>
            </a:r>
          </a:p>
          <a:p>
            <a:pPr marL="0" indent="0" algn="ctr">
              <a:buNone/>
            </a:pPr>
            <a:endParaRPr lang="he-IL" sz="4000" dirty="0">
              <a:solidFill>
                <a:schemeClr val="accent1"/>
              </a:solidFill>
              <a:cs typeface="+mj-cs"/>
            </a:endParaRPr>
          </a:p>
          <a:p>
            <a:pPr marL="0" indent="0" algn="ctr">
              <a:buNone/>
            </a:pPr>
            <a:r>
              <a:rPr lang="he-IL" sz="4000" dirty="0">
                <a:solidFill>
                  <a:schemeClr val="accent1"/>
                </a:solidFill>
                <a:cs typeface="+mj-cs"/>
              </a:rPr>
              <a:t>יש לי</a:t>
            </a:r>
            <a:r>
              <a:rPr lang="he-IL" sz="4000" u="sng" dirty="0">
                <a:solidFill>
                  <a:srgbClr val="FF0000"/>
                </a:solidFill>
                <a:cs typeface="+mj-cs"/>
              </a:rPr>
              <a:t> שכנה </a:t>
            </a:r>
            <a:r>
              <a:rPr lang="he-IL" sz="4000" dirty="0">
                <a:solidFill>
                  <a:schemeClr val="accent1"/>
                </a:solidFill>
                <a:cs typeface="+mj-cs"/>
              </a:rPr>
              <a:t>אחת </a:t>
            </a:r>
          </a:p>
          <a:p>
            <a:pPr marL="0" indent="0" algn="ctr">
              <a:buNone/>
            </a:pPr>
            <a:endParaRPr lang="he-IL" sz="4000" dirty="0">
              <a:solidFill>
                <a:schemeClr val="accent1"/>
              </a:solidFill>
              <a:cs typeface="+mj-cs"/>
            </a:endParaRPr>
          </a:p>
          <a:p>
            <a:pPr marL="0" indent="0" algn="ctr">
              <a:buNone/>
            </a:pPr>
            <a:r>
              <a:rPr lang="he-IL" sz="4000" dirty="0">
                <a:solidFill>
                  <a:schemeClr val="accent1"/>
                </a:solidFill>
                <a:cs typeface="+mj-cs"/>
              </a:rPr>
              <a:t>יש לי הרבה </a:t>
            </a:r>
            <a:r>
              <a:rPr lang="he-IL" sz="4000" u="sng" dirty="0">
                <a:solidFill>
                  <a:srgbClr val="FF0000"/>
                </a:solidFill>
                <a:cs typeface="+mj-cs"/>
              </a:rPr>
              <a:t>שכנים</a:t>
            </a:r>
            <a:r>
              <a:rPr lang="he-IL" sz="4000" dirty="0">
                <a:solidFill>
                  <a:schemeClr val="accent1"/>
                </a:solidFill>
                <a:cs typeface="+mj-cs"/>
              </a:rPr>
              <a:t>...</a:t>
            </a:r>
          </a:p>
          <a:p>
            <a:pPr marL="0" indent="0" algn="ctr">
              <a:buNone/>
            </a:pPr>
            <a:endParaRPr lang="en-US" sz="4000" dirty="0">
              <a:solidFill>
                <a:schemeClr val="accent1"/>
              </a:solidFill>
              <a:cs typeface="+mj-cs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6" y="1290918"/>
            <a:ext cx="2733264" cy="395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2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>
                <a:solidFill>
                  <a:schemeClr val="accent1"/>
                </a:solidFill>
              </a:rPr>
              <a:t>מי השכן שלי ?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3600" b="1" dirty="0">
                <a:cs typeface="+mj-cs"/>
              </a:rPr>
              <a:t>השכן שלי הוא _______</a:t>
            </a:r>
          </a:p>
          <a:p>
            <a:pPr marL="0" indent="0" algn="ctr">
              <a:buNone/>
            </a:pPr>
            <a:endParaRPr lang="he-IL" sz="3600" b="1" dirty="0">
              <a:cs typeface="+mj-cs"/>
            </a:endParaRPr>
          </a:p>
          <a:p>
            <a:pPr marL="0" indent="0" algn="ctr">
              <a:buNone/>
            </a:pPr>
            <a:r>
              <a:rPr lang="he-IL" sz="3600" b="1" dirty="0">
                <a:cs typeface="+mj-cs"/>
              </a:rPr>
              <a:t>השכנה שלי היא ______</a:t>
            </a:r>
          </a:p>
          <a:p>
            <a:pPr marL="0" indent="0" algn="ctr">
              <a:buNone/>
            </a:pPr>
            <a:endParaRPr lang="he-IL" sz="3600" b="1" dirty="0">
              <a:cs typeface="+mj-cs"/>
            </a:endParaRPr>
          </a:p>
          <a:p>
            <a:pPr marL="0" indent="0" algn="ctr">
              <a:buNone/>
            </a:pPr>
            <a:r>
              <a:rPr lang="he-IL" sz="3600" b="1" dirty="0">
                <a:cs typeface="+mj-cs"/>
              </a:rPr>
              <a:t>אני שכן של ______</a:t>
            </a:r>
          </a:p>
          <a:p>
            <a:pPr marL="0" indent="0" algn="ctr">
              <a:buNone/>
            </a:pPr>
            <a:endParaRPr lang="en-US" sz="3200" b="1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06" y="1212196"/>
            <a:ext cx="1801905" cy="37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7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81635" y="4150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60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אנחנו שכנים</a:t>
            </a:r>
            <a:endParaRPr lang="en-US" sz="6000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297" y="1881056"/>
            <a:ext cx="8925773" cy="439718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047643" y="2308429"/>
            <a:ext cx="328006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אני אחמד אני שכן</a:t>
            </a:r>
          </a:p>
          <a:p>
            <a:pPr algn="ctr"/>
            <a:r>
              <a:rPr lang="he-I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של רנא וגנא </a:t>
            </a:r>
            <a:endParaRPr lang="ar-SA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818236" y="3494875"/>
            <a:ext cx="142931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cap="none" spc="0" dirty="0">
                <a:ln w="0"/>
                <a:solidFill>
                  <a:schemeClr val="tx1"/>
                </a:solidFill>
                <a:cs typeface="+mj-cs"/>
              </a:rPr>
              <a:t>אני רנא</a:t>
            </a:r>
            <a:endParaRPr lang="ar-SA" sz="3200" cap="none" spc="0" dirty="0">
              <a:ln w="0"/>
              <a:solidFill>
                <a:schemeClr val="tx1"/>
              </a:solidFill>
              <a:cs typeface="+mj-cs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8393107" y="2045471"/>
            <a:ext cx="242047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אני מהא השכנה של רנא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631597" y="2117211"/>
            <a:ext cx="208903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אני סאמי השכן </a:t>
            </a:r>
          </a:p>
          <a:p>
            <a:pPr algn="ctr"/>
            <a:r>
              <a:rPr lang="he-I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של מוחמד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797433" y="3307473"/>
            <a:ext cx="185569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אני מוחמד</a:t>
            </a:r>
            <a:endParaRPr lang="ar-SA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007718" y="3523895"/>
            <a:ext cx="223171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cap="none" spc="0" dirty="0">
                <a:ln w="0"/>
                <a:solidFill>
                  <a:schemeClr val="tx1"/>
                </a:solidFill>
                <a:cs typeface="+mj-cs"/>
              </a:rPr>
              <a:t>גנא השכנה של אחמד</a:t>
            </a:r>
            <a:endParaRPr lang="ar-SA" sz="2800" cap="none" spc="0" dirty="0">
              <a:ln w="0"/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006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איפה אתה גר ?</a:t>
            </a:r>
            <a:br>
              <a:rPr lang="he-IL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אני גר ב _____</a:t>
            </a:r>
            <a:endParaRPr lang="en-US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277471"/>
            <a:ext cx="10515600" cy="4899492"/>
          </a:xfrm>
        </p:spPr>
        <p:txBody>
          <a:bodyPr/>
          <a:lstStyle/>
          <a:p>
            <a:pPr marL="0" indent="0" algn="r">
              <a:buNone/>
            </a:pPr>
            <a:r>
              <a:rPr lang="he-IL" dirty="0"/>
              <a:t>                           </a:t>
            </a:r>
            <a:r>
              <a:rPr lang="he-IL" sz="3200" b="1" dirty="0"/>
              <a:t>כפר                                          עיר</a:t>
            </a:r>
            <a:endParaRPr lang="he-IL" b="1" dirty="0"/>
          </a:p>
          <a:p>
            <a:pPr marL="0" indent="0" algn="r">
              <a:buNone/>
            </a:pPr>
            <a:r>
              <a:rPr lang="he-IL" dirty="0"/>
              <a:t> </a:t>
            </a:r>
            <a:endParaRPr lang="en-US" dirty="0"/>
          </a:p>
        </p:txBody>
      </p:sp>
      <p:sp>
        <p:nvSpPr>
          <p:cNvPr id="4" name="AutoShape 2" descr="نتيجة بحث الصور عن ‪nibar clipart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247" y="1825624"/>
            <a:ext cx="3634068" cy="4117975"/>
          </a:xfrm>
          <a:prstGeom prst="rect">
            <a:avLst/>
          </a:prstGeom>
        </p:spPr>
      </p:pic>
      <p:pic>
        <p:nvPicPr>
          <p:cNvPr id="3076" name="Picture 4" descr="نتيجة بحث الصور عن ‪nibar clipart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755" y="1983907"/>
            <a:ext cx="3822605" cy="3782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19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איזה קומה אתה גר ?</a:t>
            </a:r>
            <a:endParaRPr lang="en-US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10" descr="نتيجة بحث الصور عن ‪nibar clipart‬‏"/>
          <p:cNvSpPr>
            <a:spLocks noChangeAspect="1" noChangeArrowheads="1"/>
          </p:cNvSpPr>
          <p:nvPr/>
        </p:nvSpPr>
        <p:spPr bwMode="auto">
          <a:xfrm>
            <a:off x="2535704" y="2033961"/>
            <a:ext cx="4138225" cy="41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5625" y="1573306"/>
            <a:ext cx="7288304" cy="433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9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23078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u="sng" dirty="0">
                <a:solidFill>
                  <a:srgbClr val="002060"/>
                </a:solidFill>
              </a:rPr>
              <a:t>מה אתם עושים ביחד ?</a:t>
            </a:r>
            <a:endParaRPr lang="en-US" b="1" u="sng" dirty="0">
              <a:solidFill>
                <a:srgbClr val="002060"/>
              </a:solidFill>
            </a:endParaRPr>
          </a:p>
        </p:txBody>
      </p:sp>
      <p:pic>
        <p:nvPicPr>
          <p:cNvPr id="4098" name="Picture 2" descr="نتيجة بحث الصور عن ‪nibar clipart‬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12" y="1690688"/>
            <a:ext cx="5235388" cy="503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765" y="1690688"/>
            <a:ext cx="4666129" cy="461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5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/>
              <a:t>אני אוהב את השכנים של</a:t>
            </a:r>
            <a:r>
              <a:rPr lang="he-IL" dirty="0"/>
              <a:t>י </a:t>
            </a:r>
            <a:endParaRPr lang="en-US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24" y="1690688"/>
            <a:ext cx="7664823" cy="465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9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83</Words>
  <Application>Microsoft Office PowerPoint</Application>
  <PresentationFormat>מסך רחב</PresentationFormat>
  <Paragraphs>29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نسق Office</vt:lpstr>
      <vt:lpstr>שלום חברים אני אחמד וזה הבית שלי </vt:lpstr>
      <vt:lpstr>יש לי שכן</vt:lpstr>
      <vt:lpstr>יש לי...</vt:lpstr>
      <vt:lpstr>מי השכן שלי ?</vt:lpstr>
      <vt:lpstr>אנחנו שכנים</vt:lpstr>
      <vt:lpstr>איפה אתה גר ? אני גר ב _____</vt:lpstr>
      <vt:lpstr>איזה קומה אתה גר ?</vt:lpstr>
      <vt:lpstr> מה אתם עושים ביחד ?</vt:lpstr>
      <vt:lpstr>אני אוהב את השכנים שלי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יש לי שכן</dc:title>
  <dc:creator>anwar wattad</dc:creator>
  <cp:lastModifiedBy>User</cp:lastModifiedBy>
  <cp:revision>10</cp:revision>
  <dcterms:created xsi:type="dcterms:W3CDTF">2017-02-11T19:58:56Z</dcterms:created>
  <dcterms:modified xsi:type="dcterms:W3CDTF">2020-03-15T12:54:30Z</dcterms:modified>
</cp:coreProperties>
</file>