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4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6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8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8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5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0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1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3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9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D8818-5E36-4125-BFE0-9F042F9B920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30F5D-663A-4576-BB6D-C34B96D48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1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276600"/>
            <a:ext cx="6629400" cy="3139319"/>
          </a:xfrm>
          <a:prstGeom prst="rect">
            <a:avLst/>
          </a:prstGeom>
        </p:spPr>
      </p:pic>
      <p:sp>
        <p:nvSpPr>
          <p:cNvPr id="5" name="מלבן מעוגל 4"/>
          <p:cNvSpPr/>
          <p:nvPr/>
        </p:nvSpPr>
        <p:spPr>
          <a:xfrm>
            <a:off x="1524000" y="685800"/>
            <a:ext cx="6563355" cy="23622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לבן מעוגל 5"/>
          <p:cNvSpPr/>
          <p:nvPr/>
        </p:nvSpPr>
        <p:spPr>
          <a:xfrm>
            <a:off x="685800" y="76200"/>
            <a:ext cx="8153400" cy="6553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067555" y="332509"/>
            <a:ext cx="6019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 smtClean="0"/>
              <a:t>داري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83703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276600"/>
            <a:ext cx="6629400" cy="3139319"/>
          </a:xfrm>
          <a:prstGeom prst="rect">
            <a:avLst/>
          </a:prstGeom>
        </p:spPr>
      </p:pic>
      <p:sp>
        <p:nvSpPr>
          <p:cNvPr id="5" name="מלבן מעוגל 4"/>
          <p:cNvSpPr/>
          <p:nvPr/>
        </p:nvSpPr>
        <p:spPr>
          <a:xfrm>
            <a:off x="1524000" y="685800"/>
            <a:ext cx="6563355" cy="23622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לבן מעוגל 5"/>
          <p:cNvSpPr/>
          <p:nvPr/>
        </p:nvSpPr>
        <p:spPr>
          <a:xfrm>
            <a:off x="685800" y="76200"/>
            <a:ext cx="8153400" cy="6553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4600" y="332509"/>
            <a:ext cx="6019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 smtClean="0"/>
              <a:t>راوي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271793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276600"/>
            <a:ext cx="6629400" cy="3139319"/>
          </a:xfrm>
          <a:prstGeom prst="rect">
            <a:avLst/>
          </a:prstGeom>
        </p:spPr>
      </p:pic>
      <p:sp>
        <p:nvSpPr>
          <p:cNvPr id="5" name="מלבן מעוגל 4"/>
          <p:cNvSpPr/>
          <p:nvPr/>
        </p:nvSpPr>
        <p:spPr>
          <a:xfrm>
            <a:off x="1524000" y="685800"/>
            <a:ext cx="6563355" cy="23622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לבן מעוגל 5"/>
          <p:cNvSpPr/>
          <p:nvPr/>
        </p:nvSpPr>
        <p:spPr>
          <a:xfrm>
            <a:off x="685800" y="76200"/>
            <a:ext cx="8153400" cy="6553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4600" y="332509"/>
            <a:ext cx="6019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 smtClean="0"/>
              <a:t>دوري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30085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276600"/>
            <a:ext cx="6629400" cy="3139319"/>
          </a:xfrm>
          <a:prstGeom prst="rect">
            <a:avLst/>
          </a:prstGeom>
        </p:spPr>
      </p:pic>
      <p:sp>
        <p:nvSpPr>
          <p:cNvPr id="5" name="מלבן מעוגל 4"/>
          <p:cNvSpPr/>
          <p:nvPr/>
        </p:nvSpPr>
        <p:spPr>
          <a:xfrm>
            <a:off x="1524000" y="685800"/>
            <a:ext cx="6563355" cy="23622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לבן מעוגל 5"/>
          <p:cNvSpPr/>
          <p:nvPr/>
        </p:nvSpPr>
        <p:spPr>
          <a:xfrm>
            <a:off x="685800" y="76200"/>
            <a:ext cx="8153400" cy="6553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743200" y="401122"/>
            <a:ext cx="6019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 smtClean="0"/>
              <a:t>وادي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272577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276600"/>
            <a:ext cx="6629400" cy="3139319"/>
          </a:xfrm>
          <a:prstGeom prst="rect">
            <a:avLst/>
          </a:prstGeom>
        </p:spPr>
      </p:pic>
      <p:sp>
        <p:nvSpPr>
          <p:cNvPr id="5" name="מלבן מעוגל 4"/>
          <p:cNvSpPr/>
          <p:nvPr/>
        </p:nvSpPr>
        <p:spPr>
          <a:xfrm>
            <a:off x="1524000" y="685800"/>
            <a:ext cx="6563355" cy="23622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לבן מעוגל 5"/>
          <p:cNvSpPr/>
          <p:nvPr/>
        </p:nvSpPr>
        <p:spPr>
          <a:xfrm>
            <a:off x="685800" y="76200"/>
            <a:ext cx="8153400" cy="6553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51909" y="629722"/>
            <a:ext cx="6019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 smtClean="0"/>
              <a:t>ماما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46096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276600"/>
            <a:ext cx="6629400" cy="3139319"/>
          </a:xfrm>
          <a:prstGeom prst="rect">
            <a:avLst/>
          </a:prstGeom>
        </p:spPr>
      </p:pic>
      <p:sp>
        <p:nvSpPr>
          <p:cNvPr id="5" name="מלבן מעוגל 4"/>
          <p:cNvSpPr/>
          <p:nvPr/>
        </p:nvSpPr>
        <p:spPr>
          <a:xfrm>
            <a:off x="1524000" y="685800"/>
            <a:ext cx="6563355" cy="23622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לבן מעוגל 5"/>
          <p:cNvSpPr/>
          <p:nvPr/>
        </p:nvSpPr>
        <p:spPr>
          <a:xfrm>
            <a:off x="685800" y="76200"/>
            <a:ext cx="8153400" cy="6553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48000" y="401122"/>
            <a:ext cx="6019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 smtClean="0"/>
              <a:t>ماري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4059075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7620000" y="381000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869382" y="159327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د</a:t>
            </a:r>
            <a:endParaRPr lang="en-US" sz="8800" dirty="0"/>
          </a:p>
        </p:txBody>
      </p:sp>
      <p:sp>
        <p:nvSpPr>
          <p:cNvPr id="6" name="מלבן 5"/>
          <p:cNvSpPr/>
          <p:nvPr/>
        </p:nvSpPr>
        <p:spPr>
          <a:xfrm>
            <a:off x="6380018" y="367145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64036" y="238367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ا</a:t>
            </a:r>
            <a:endParaRPr lang="en-US" sz="8800" dirty="0"/>
          </a:p>
        </p:txBody>
      </p:sp>
      <p:sp>
        <p:nvSpPr>
          <p:cNvPr id="8" name="מלבן 7"/>
          <p:cNvSpPr/>
          <p:nvPr/>
        </p:nvSpPr>
        <p:spPr>
          <a:xfrm>
            <a:off x="3713018" y="256310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54582" y="-104872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ي</a:t>
            </a:r>
            <a:endParaRPr lang="en-US" sz="8800" dirty="0"/>
          </a:p>
        </p:txBody>
      </p:sp>
      <p:sp>
        <p:nvSpPr>
          <p:cNvPr id="10" name="מלבן 9"/>
          <p:cNvSpPr/>
          <p:nvPr/>
        </p:nvSpPr>
        <p:spPr>
          <a:xfrm>
            <a:off x="5008418" y="436419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57800" y="123443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ر</a:t>
            </a:r>
            <a:endParaRPr lang="en-US" sz="8800" dirty="0"/>
          </a:p>
        </p:txBody>
      </p:sp>
      <p:sp>
        <p:nvSpPr>
          <p:cNvPr id="12" name="מלבן 11"/>
          <p:cNvSpPr/>
          <p:nvPr/>
        </p:nvSpPr>
        <p:spPr>
          <a:xfrm>
            <a:off x="665018" y="360843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14400" y="139170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ا</a:t>
            </a:r>
            <a:endParaRPr lang="en-US" sz="8800" dirty="0"/>
          </a:p>
        </p:txBody>
      </p:sp>
      <p:sp>
        <p:nvSpPr>
          <p:cNvPr id="14" name="מלבן 13"/>
          <p:cNvSpPr/>
          <p:nvPr/>
        </p:nvSpPr>
        <p:spPr>
          <a:xfrm>
            <a:off x="2493818" y="1648692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43200" y="1357745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و</a:t>
            </a:r>
            <a:endParaRPr lang="en-US" sz="8800" dirty="0"/>
          </a:p>
        </p:txBody>
      </p:sp>
      <p:sp>
        <p:nvSpPr>
          <p:cNvPr id="16" name="מלבן 15"/>
          <p:cNvSpPr/>
          <p:nvPr/>
        </p:nvSpPr>
        <p:spPr>
          <a:xfrm>
            <a:off x="2244436" y="256310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93818" y="34637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ر</a:t>
            </a:r>
            <a:endParaRPr lang="en-US" sz="8800" dirty="0"/>
          </a:p>
        </p:txBody>
      </p:sp>
      <p:sp>
        <p:nvSpPr>
          <p:cNvPr id="18" name="מלבן 17"/>
          <p:cNvSpPr/>
          <p:nvPr/>
        </p:nvSpPr>
        <p:spPr>
          <a:xfrm>
            <a:off x="931718" y="1702860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136073" y="1419183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ر</a:t>
            </a:r>
            <a:endParaRPr lang="en-US" sz="8800" dirty="0"/>
          </a:p>
        </p:txBody>
      </p:sp>
      <p:sp>
        <p:nvSpPr>
          <p:cNvPr id="20" name="מלבן 19"/>
          <p:cNvSpPr/>
          <p:nvPr/>
        </p:nvSpPr>
        <p:spPr>
          <a:xfrm>
            <a:off x="3979718" y="1702860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229100" y="1481187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د</a:t>
            </a:r>
            <a:endParaRPr lang="en-US" sz="8800" dirty="0"/>
          </a:p>
        </p:txBody>
      </p:sp>
      <p:sp>
        <p:nvSpPr>
          <p:cNvPr id="22" name="מלבן 21"/>
          <p:cNvSpPr/>
          <p:nvPr/>
        </p:nvSpPr>
        <p:spPr>
          <a:xfrm>
            <a:off x="5257800" y="1757030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444837" y="1341678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ي</a:t>
            </a:r>
            <a:endParaRPr lang="en-US" sz="8800" dirty="0"/>
          </a:p>
        </p:txBody>
      </p:sp>
      <p:sp>
        <p:nvSpPr>
          <p:cNvPr id="24" name="מלבן 23"/>
          <p:cNvSpPr/>
          <p:nvPr/>
        </p:nvSpPr>
        <p:spPr>
          <a:xfrm>
            <a:off x="6629400" y="1757030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878782" y="1535357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و</a:t>
            </a:r>
            <a:endParaRPr lang="en-US" sz="8800" dirty="0"/>
          </a:p>
        </p:txBody>
      </p:sp>
      <p:sp>
        <p:nvSpPr>
          <p:cNvPr id="26" name="מלבן 25"/>
          <p:cNvSpPr/>
          <p:nvPr/>
        </p:nvSpPr>
        <p:spPr>
          <a:xfrm>
            <a:off x="6553200" y="3209258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88728" y="2804067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ي</a:t>
            </a:r>
            <a:endParaRPr lang="en-US" sz="8800" dirty="0"/>
          </a:p>
        </p:txBody>
      </p:sp>
      <p:sp>
        <p:nvSpPr>
          <p:cNvPr id="28" name="מלבן 27"/>
          <p:cNvSpPr/>
          <p:nvPr/>
        </p:nvSpPr>
        <p:spPr>
          <a:xfrm>
            <a:off x="5195455" y="3225043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444837" y="2936083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و</a:t>
            </a:r>
            <a:endParaRPr lang="en-US" sz="8800" dirty="0"/>
          </a:p>
        </p:txBody>
      </p:sp>
      <p:sp>
        <p:nvSpPr>
          <p:cNvPr id="30" name="מלבן 29"/>
          <p:cNvSpPr/>
          <p:nvPr/>
        </p:nvSpPr>
        <p:spPr>
          <a:xfrm>
            <a:off x="3713018" y="3205511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979718" y="3015408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ا</a:t>
            </a:r>
            <a:endParaRPr lang="en-US" sz="8800" dirty="0"/>
          </a:p>
        </p:txBody>
      </p:sp>
      <p:sp>
        <p:nvSpPr>
          <p:cNvPr id="32" name="מלבן 31"/>
          <p:cNvSpPr/>
          <p:nvPr/>
        </p:nvSpPr>
        <p:spPr>
          <a:xfrm>
            <a:off x="2286000" y="3218741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535382" y="2997068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د</a:t>
            </a:r>
            <a:endParaRPr lang="en-US" sz="8800" dirty="0"/>
          </a:p>
        </p:txBody>
      </p:sp>
      <p:sp>
        <p:nvSpPr>
          <p:cNvPr id="34" name="מלבן 33"/>
          <p:cNvSpPr/>
          <p:nvPr/>
        </p:nvSpPr>
        <p:spPr>
          <a:xfrm>
            <a:off x="869373" y="3164058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108365" y="2781698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ي</a:t>
            </a:r>
            <a:endParaRPr lang="en-US" sz="8800" dirty="0"/>
          </a:p>
        </p:txBody>
      </p:sp>
      <p:sp>
        <p:nvSpPr>
          <p:cNvPr id="36" name="מלבן 35"/>
          <p:cNvSpPr/>
          <p:nvPr/>
        </p:nvSpPr>
        <p:spPr>
          <a:xfrm>
            <a:off x="5237019" y="4460252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294168" y="4189008"/>
            <a:ext cx="15620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مـ</a:t>
            </a:r>
            <a:endParaRPr lang="en-US" sz="8800" dirty="0"/>
          </a:p>
        </p:txBody>
      </p:sp>
      <p:sp>
        <p:nvSpPr>
          <p:cNvPr id="38" name="מלבן 37"/>
          <p:cNvSpPr/>
          <p:nvPr/>
        </p:nvSpPr>
        <p:spPr>
          <a:xfrm>
            <a:off x="3754582" y="4440720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021282" y="4250617"/>
            <a:ext cx="10252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ـا</a:t>
            </a:r>
            <a:endParaRPr lang="en-US" sz="8800" dirty="0"/>
          </a:p>
        </p:txBody>
      </p:sp>
      <p:sp>
        <p:nvSpPr>
          <p:cNvPr id="44" name="מלבן 43"/>
          <p:cNvSpPr/>
          <p:nvPr/>
        </p:nvSpPr>
        <p:spPr>
          <a:xfrm>
            <a:off x="7886700" y="4604306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7978486" y="4313751"/>
            <a:ext cx="14166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مـ</a:t>
            </a:r>
            <a:endParaRPr lang="en-US" sz="8800" dirty="0"/>
          </a:p>
        </p:txBody>
      </p:sp>
      <p:sp>
        <p:nvSpPr>
          <p:cNvPr id="46" name="מלבן 45"/>
          <p:cNvSpPr/>
          <p:nvPr/>
        </p:nvSpPr>
        <p:spPr>
          <a:xfrm>
            <a:off x="6470073" y="4549623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מלבן 46"/>
          <p:cNvSpPr/>
          <p:nvPr/>
        </p:nvSpPr>
        <p:spPr>
          <a:xfrm>
            <a:off x="6913418" y="5760301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038108" y="5355277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ي</a:t>
            </a:r>
            <a:endParaRPr lang="en-US" sz="8800" dirty="0"/>
          </a:p>
        </p:txBody>
      </p:sp>
      <p:sp>
        <p:nvSpPr>
          <p:cNvPr id="49" name="מלבן 48"/>
          <p:cNvSpPr/>
          <p:nvPr/>
        </p:nvSpPr>
        <p:spPr>
          <a:xfrm>
            <a:off x="5496791" y="5705618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מלבן 49"/>
          <p:cNvSpPr/>
          <p:nvPr/>
        </p:nvSpPr>
        <p:spPr>
          <a:xfrm>
            <a:off x="1901537" y="4616787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958686" y="4345543"/>
            <a:ext cx="15620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مـ</a:t>
            </a:r>
            <a:endParaRPr lang="en-US" sz="8800" dirty="0"/>
          </a:p>
        </p:txBody>
      </p:sp>
      <p:sp>
        <p:nvSpPr>
          <p:cNvPr id="52" name="מלבן 51"/>
          <p:cNvSpPr/>
          <p:nvPr/>
        </p:nvSpPr>
        <p:spPr>
          <a:xfrm>
            <a:off x="419100" y="4597255"/>
            <a:ext cx="1066800" cy="990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85800" y="4407152"/>
            <a:ext cx="10252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ـا</a:t>
            </a:r>
            <a:endParaRPr lang="en-US" sz="8800" dirty="0"/>
          </a:p>
        </p:txBody>
      </p:sp>
      <p:sp>
        <p:nvSpPr>
          <p:cNvPr id="54" name="TextBox 53"/>
          <p:cNvSpPr txBox="1"/>
          <p:nvPr/>
        </p:nvSpPr>
        <p:spPr>
          <a:xfrm>
            <a:off x="6664036" y="4345543"/>
            <a:ext cx="907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ـا</a:t>
            </a:r>
            <a:endParaRPr lang="en-US" sz="8800" dirty="0"/>
          </a:p>
        </p:txBody>
      </p:sp>
      <p:sp>
        <p:nvSpPr>
          <p:cNvPr id="55" name="TextBox 54"/>
          <p:cNvSpPr txBox="1"/>
          <p:nvPr/>
        </p:nvSpPr>
        <p:spPr>
          <a:xfrm>
            <a:off x="5711537" y="5304351"/>
            <a:ext cx="53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8800" dirty="0" smtClean="0"/>
              <a:t>ر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53167514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</Words>
  <Application>Microsoft Office PowerPoint</Application>
  <PresentationFormat>‫הצגה על המסך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</dc:creator>
  <cp:lastModifiedBy>a</cp:lastModifiedBy>
  <cp:revision>2</cp:revision>
  <dcterms:created xsi:type="dcterms:W3CDTF">2016-10-08T20:18:21Z</dcterms:created>
  <dcterms:modified xsi:type="dcterms:W3CDTF">2016-10-08T20:30:18Z</dcterms:modified>
</cp:coreProperties>
</file>