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594" y="-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877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999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80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278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008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987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202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187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704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090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066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43B3B-B9D5-435A-BA14-853CBCD41FDC}" type="datetimeFigureOut">
              <a:rPr lang="he-IL" smtClean="0"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70B20-C4B7-4386-97BF-F25CDE4747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523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025288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2020-04-05T18:31:02Z</dcterms:created>
  <dcterms:modified xsi:type="dcterms:W3CDTF">2020-04-05T18:32:48Z</dcterms:modified>
</cp:coreProperties>
</file>