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7" d="100"/>
          <a:sy n="57" d="100"/>
        </p:scale>
        <p:origin x="-2160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2A833-7595-4E10-8F18-0454A30F3503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8C07B-367C-43C2-A157-D52CC610519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6" y="142844"/>
            <a:ext cx="657227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سورة التين</a:t>
            </a:r>
          </a:p>
          <a:p>
            <a:r>
              <a:rPr lang="ar-SA" sz="2400" b="1" u="sng" dirty="0" err="1" smtClean="0"/>
              <a:t>اكمل</a:t>
            </a:r>
            <a:r>
              <a:rPr lang="ar-SA" sz="2400" b="1" u="sng" dirty="0" smtClean="0"/>
              <a:t> الناقص استعن بمخزن الكلمات</a:t>
            </a:r>
          </a:p>
          <a:p>
            <a:endParaRPr lang="ar-SA" sz="2400" dirty="0"/>
          </a:p>
          <a:p>
            <a:r>
              <a:rPr lang="ar-SA" sz="2400" b="1" dirty="0" smtClean="0"/>
              <a:t>والتين ----------- * وطور ------------ * وهذا ---------</a:t>
            </a:r>
          </a:p>
          <a:p>
            <a:endParaRPr lang="ar-SA" sz="2400" b="1" dirty="0"/>
          </a:p>
          <a:p>
            <a:r>
              <a:rPr lang="ar-SA" sz="2400" b="1" dirty="0" err="1" smtClean="0"/>
              <a:t>الامين</a:t>
            </a:r>
            <a:r>
              <a:rPr lang="ar-SA" sz="2400" b="1" dirty="0" smtClean="0"/>
              <a:t> * لقد خلقنا </a:t>
            </a:r>
            <a:r>
              <a:rPr lang="ar-SA" sz="2400" b="1" dirty="0" err="1" smtClean="0"/>
              <a:t>الانسان</a:t>
            </a:r>
            <a:r>
              <a:rPr lang="ar-SA" sz="2400" b="1" dirty="0" smtClean="0"/>
              <a:t> في أحسن -------- * ثم --------</a:t>
            </a:r>
          </a:p>
          <a:p>
            <a:endParaRPr lang="ar-SA" sz="2400" b="1" dirty="0"/>
          </a:p>
          <a:p>
            <a:r>
              <a:rPr lang="ar-SA" sz="2400" b="1" dirty="0" smtClean="0"/>
              <a:t> أسفل سافلين * </a:t>
            </a:r>
            <a:r>
              <a:rPr lang="ar-SA" sz="2400" b="1" dirty="0" err="1" smtClean="0"/>
              <a:t>الا</a:t>
            </a:r>
            <a:r>
              <a:rPr lang="ar-SA" sz="2400" b="1" dirty="0" smtClean="0"/>
              <a:t> الذين امنوا وعملوا -------- فلهم أجر</a:t>
            </a:r>
          </a:p>
          <a:p>
            <a:endParaRPr lang="ar-SA" sz="2400" b="1" dirty="0"/>
          </a:p>
          <a:p>
            <a:r>
              <a:rPr lang="ar-SA" sz="2400" b="1" dirty="0" smtClean="0"/>
              <a:t> غير ممنون* فما --------- بعدُ بالدين * أليس الله </a:t>
            </a:r>
            <a:r>
              <a:rPr lang="ar-SA" sz="2400" b="1" dirty="0" err="1" smtClean="0"/>
              <a:t>بأحكم</a:t>
            </a:r>
            <a:r>
              <a:rPr lang="ar-SA" sz="2400" b="1" dirty="0" smtClean="0"/>
              <a:t> -------*</a:t>
            </a:r>
          </a:p>
          <a:p>
            <a:endParaRPr lang="ar-SA" sz="2400" b="1" dirty="0"/>
          </a:p>
          <a:p>
            <a:r>
              <a:rPr lang="ar-SA" sz="2400" b="1" dirty="0" smtClean="0"/>
              <a:t>(سينين- يكذّب- والزيتون- الحاكمين- تقويم- البلد- رددناه –الصالحات) </a:t>
            </a:r>
          </a:p>
          <a:p>
            <a:endParaRPr lang="ar-SA" sz="2400" b="1" dirty="0" smtClean="0"/>
          </a:p>
          <a:p>
            <a:r>
              <a:rPr lang="ar-SA" sz="2400" b="1" dirty="0" smtClean="0"/>
              <a:t> </a:t>
            </a:r>
            <a:endParaRPr lang="he-I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62</Words>
  <Application>Microsoft Office PowerPoint</Application>
  <PresentationFormat>عرض على الشاشة (3:4)‏</PresentationFormat>
  <Paragraphs>14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Arabic</cp:lastModifiedBy>
  <cp:revision>2</cp:revision>
  <dcterms:created xsi:type="dcterms:W3CDTF">2020-03-16T16:27:29Z</dcterms:created>
  <dcterms:modified xsi:type="dcterms:W3CDTF">2020-03-16T17:34:42Z</dcterms:modified>
</cp:coreProperties>
</file>