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3" d="100"/>
          <a:sy n="53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647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828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136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921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173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460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707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633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625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970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A3A1E-1ACC-45FC-9290-A1FA40B5EE24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36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994575" y="82502"/>
            <a:ext cx="7036643" cy="6572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3148" y="276408"/>
            <a:ext cx="37862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err="1" smtClean="0"/>
              <a:t>استراتيجية</a:t>
            </a:r>
            <a:r>
              <a:rPr lang="ar-SA" sz="3200" b="1" u="sng" dirty="0" smtClean="0"/>
              <a:t> المحيط </a:t>
            </a:r>
            <a:endParaRPr lang="he-IL" sz="32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476913" y="764125"/>
            <a:ext cx="4071966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/>
              <a:t>عند حساب محيط شكل معين علينا أن نجمع أطوال الأضلاع </a:t>
            </a:r>
            <a:endParaRPr lang="he-IL" sz="3600" b="1" dirty="0" smtClean="0"/>
          </a:p>
          <a:p>
            <a:endParaRPr lang="he-IL" sz="3600" b="1" dirty="0" smtClean="0"/>
          </a:p>
          <a:p>
            <a:endParaRPr lang="he-IL" b="1" dirty="0" smtClean="0"/>
          </a:p>
          <a:p>
            <a:endParaRPr lang="he-IL" b="1" dirty="0" smtClean="0"/>
          </a:p>
          <a:p>
            <a:endParaRPr lang="ar-SA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-32" y="1071546"/>
            <a:ext cx="4071966" cy="18466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b="1" dirty="0" smtClean="0"/>
          </a:p>
          <a:p>
            <a:endParaRPr lang="he-IL" sz="2000" b="1" dirty="0" smtClean="0"/>
          </a:p>
          <a:p>
            <a:endParaRPr lang="he-IL" sz="2000" b="1" dirty="0" smtClean="0"/>
          </a:p>
          <a:p>
            <a:endParaRPr lang="he-IL" b="1" dirty="0" smtClean="0"/>
          </a:p>
          <a:p>
            <a:endParaRPr lang="he-IL" b="1" dirty="0" smtClean="0"/>
          </a:p>
          <a:p>
            <a:endParaRPr lang="ar-SA" b="1" dirty="0" smtClean="0"/>
          </a:p>
        </p:txBody>
      </p:sp>
      <p:sp>
        <p:nvSpPr>
          <p:cNvPr id="8" name="מלבן 7"/>
          <p:cNvSpPr/>
          <p:nvPr/>
        </p:nvSpPr>
        <p:spPr>
          <a:xfrm>
            <a:off x="3646156" y="3571876"/>
            <a:ext cx="1500198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146222" y="3188153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46090" y="3903446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146354" y="4000504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071934" y="4714884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21769" y="5463264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4+4+4+4 = 16 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1912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543550" y="529919"/>
            <a:ext cx="2971800" cy="1422400"/>
            <a:chOff x="6300" y="2700"/>
            <a:chExt cx="4680" cy="2241"/>
          </a:xfrm>
        </p:grpSpPr>
        <p:sp>
          <p:nvSpPr>
            <p:cNvPr id="3" name="Rectangle 20"/>
            <p:cNvSpPr>
              <a:spLocks noChangeArrowheads="1"/>
            </p:cNvSpPr>
            <p:nvPr/>
          </p:nvSpPr>
          <p:spPr bwMode="auto">
            <a:xfrm>
              <a:off x="6300" y="3240"/>
              <a:ext cx="3969" cy="17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" name="Text Box 19"/>
            <p:cNvSpPr txBox="1">
              <a:spLocks noChangeArrowheads="1"/>
            </p:cNvSpPr>
            <p:nvPr/>
          </p:nvSpPr>
          <p:spPr bwMode="auto">
            <a:xfrm>
              <a:off x="7920" y="270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10080" y="378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 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6172200" y="2119312"/>
            <a:ext cx="1943100" cy="2143125"/>
            <a:chOff x="7560" y="5760"/>
            <a:chExt cx="3060" cy="3375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7560" y="6300"/>
              <a:ext cx="2268" cy="28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8100" y="576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9720" y="720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18395" y="4528096"/>
            <a:ext cx="4000500" cy="1063625"/>
            <a:chOff x="4680" y="9180"/>
            <a:chExt cx="6300" cy="1674"/>
          </a:xfrm>
        </p:grpSpPr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4680" y="9720"/>
              <a:ext cx="5669" cy="11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7020" y="918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0080" y="990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373619" y="1096168"/>
            <a:ext cx="2628900" cy="2503488"/>
            <a:chOff x="6480" y="11160"/>
            <a:chExt cx="4140" cy="3942"/>
          </a:xfrm>
        </p:grpSpPr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6480" y="11700"/>
              <a:ext cx="3402" cy="34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7920" y="1116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9720" y="1314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852057" y="586763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422650" y="2633662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916669" y="5443042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202169" y="3899446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-906625" y="-164913"/>
            <a:ext cx="96890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he-IL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احسب محيط الاشكال التالية </a:t>
            </a:r>
            <a:r>
              <a:rPr kumimoji="0" lang="ar-SA" altLang="he-I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he-IL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4900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‫הצגה על המסך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1</cp:revision>
  <dcterms:created xsi:type="dcterms:W3CDTF">2020-05-04T17:40:53Z</dcterms:created>
  <dcterms:modified xsi:type="dcterms:W3CDTF">2020-05-05T05:33:30Z</dcterms:modified>
</cp:coreProperties>
</file>