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7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D066-83DF-48C5-99E7-70BE1C28BCDE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0788C-BBF1-4619-9318-73CA99E72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817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D066-83DF-48C5-99E7-70BE1C28BCDE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0788C-BBF1-4619-9318-73CA99E72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693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D066-83DF-48C5-99E7-70BE1C28BCDE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0788C-BBF1-4619-9318-73CA99E72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241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D066-83DF-48C5-99E7-70BE1C28BCDE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0788C-BBF1-4619-9318-73CA99E72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493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D066-83DF-48C5-99E7-70BE1C28BCDE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0788C-BBF1-4619-9318-73CA99E72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739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D066-83DF-48C5-99E7-70BE1C28BCDE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0788C-BBF1-4619-9318-73CA99E72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5260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D066-83DF-48C5-99E7-70BE1C28BCDE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0788C-BBF1-4619-9318-73CA99E72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0082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D066-83DF-48C5-99E7-70BE1C28BCDE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0788C-BBF1-4619-9318-73CA99E72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7732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D066-83DF-48C5-99E7-70BE1C28BCDE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0788C-BBF1-4619-9318-73CA99E72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9596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D066-83DF-48C5-99E7-70BE1C28BCDE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0788C-BBF1-4619-9318-73CA99E72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3569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D066-83DF-48C5-99E7-70BE1C28BCDE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0788C-BBF1-4619-9318-73CA99E72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374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BD066-83DF-48C5-99E7-70BE1C28BCDE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0788C-BBF1-4619-9318-73CA99E72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4853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8362" y="59790"/>
            <a:ext cx="309634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نص : مالك الحزين  </a:t>
            </a:r>
          </a:p>
          <a:p>
            <a:pPr algn="ctr"/>
            <a:r>
              <a:rPr lang="ar-SA" b="1" dirty="0" smtClean="0"/>
              <a:t>حل اسئلة فهم </a:t>
            </a:r>
            <a:endParaRPr lang="he-IL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960881" y="507831"/>
            <a:ext cx="3672408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/>
          </a:p>
          <a:p>
            <a:r>
              <a:rPr lang="ar-SA" b="1" u="sng" dirty="0" smtClean="0"/>
              <a:t>ضع دائرة حول رقم الاجابة الصحيحة </a:t>
            </a:r>
            <a:r>
              <a:rPr lang="ar-SA" dirty="0" smtClean="0"/>
              <a:t>: </a:t>
            </a:r>
          </a:p>
          <a:p>
            <a:endParaRPr lang="ar-SA" dirty="0"/>
          </a:p>
          <a:p>
            <a:pPr marL="342900" indent="-342900">
              <a:buAutoNum type="arabicPeriod"/>
            </a:pPr>
            <a:r>
              <a:rPr lang="ar-SA" b="1" dirty="0" smtClean="0"/>
              <a:t>من الذي تنزه قريبا من ضفة النهر </a:t>
            </a:r>
            <a:r>
              <a:rPr lang="ar-SA" dirty="0" smtClean="0"/>
              <a:t>: </a:t>
            </a:r>
          </a:p>
          <a:p>
            <a:r>
              <a:rPr lang="ar-SA" b="1" dirty="0" smtClean="0"/>
              <a:t>      محمد </a:t>
            </a:r>
            <a:endParaRPr lang="ar-SA" b="1" dirty="0"/>
          </a:p>
          <a:p>
            <a:r>
              <a:rPr lang="ar-SA" b="1" dirty="0" smtClean="0"/>
              <a:t>      مالك الحزين  </a:t>
            </a:r>
          </a:p>
          <a:p>
            <a:r>
              <a:rPr lang="ar-SA" b="1" dirty="0"/>
              <a:t> </a:t>
            </a:r>
            <a:r>
              <a:rPr lang="ar-SA" b="1" dirty="0" smtClean="0"/>
              <a:t>      البطريق </a:t>
            </a:r>
            <a:endParaRPr lang="ar-SA" b="1" dirty="0"/>
          </a:p>
          <a:p>
            <a:endParaRPr lang="ar-SA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174392"/>
            <a:ext cx="3528392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u="sng" dirty="0" smtClean="0"/>
              <a:t>اجب عن الاسئلة التالية : </a:t>
            </a:r>
          </a:p>
          <a:p>
            <a:endParaRPr lang="ar-SA" b="1" dirty="0" smtClean="0"/>
          </a:p>
          <a:p>
            <a:r>
              <a:rPr lang="ar-SA" b="1" dirty="0"/>
              <a:t>4</a:t>
            </a:r>
            <a:r>
              <a:rPr lang="ar-SA" b="1" dirty="0" smtClean="0"/>
              <a:t>. لماذا لم يفتح مالك الحزين منقاره ليأكل الاسماك المتوسطة ؟ </a:t>
            </a:r>
          </a:p>
          <a:p>
            <a:endParaRPr lang="ar-SA" b="1" dirty="0" smtClean="0"/>
          </a:p>
          <a:p>
            <a:r>
              <a:rPr lang="ar-SA" b="1" dirty="0" smtClean="0"/>
              <a:t>---------------------------------- </a:t>
            </a:r>
          </a:p>
          <a:p>
            <a:endParaRPr lang="ar-SA" b="1" dirty="0"/>
          </a:p>
          <a:p>
            <a:r>
              <a:rPr lang="ar-SA" b="1" dirty="0" smtClean="0"/>
              <a:t>5. صف شخصية مالك الحزين ؟ </a:t>
            </a:r>
          </a:p>
          <a:p>
            <a:endParaRPr lang="ar-SA" b="1" dirty="0"/>
          </a:p>
          <a:p>
            <a:r>
              <a:rPr lang="ar-SA" b="1" dirty="0" smtClean="0"/>
              <a:t>----------------------------------------</a:t>
            </a:r>
          </a:p>
          <a:p>
            <a:endParaRPr lang="ar-SA" b="1" dirty="0"/>
          </a:p>
          <a:p>
            <a:r>
              <a:rPr lang="ar-SA" b="1" dirty="0" smtClean="0"/>
              <a:t>6. ماذا كان غذاء مالك الحزين في النهاية ؟ </a:t>
            </a:r>
          </a:p>
          <a:p>
            <a:endParaRPr lang="ar-SA" b="1" dirty="0"/>
          </a:p>
          <a:p>
            <a:r>
              <a:rPr lang="ar-SA" b="1" dirty="0" smtClean="0"/>
              <a:t>---------------------------------------- </a:t>
            </a:r>
          </a:p>
          <a:p>
            <a:endParaRPr lang="ar-SA" b="1" dirty="0"/>
          </a:p>
          <a:p>
            <a:endParaRPr lang="he-IL" dirty="0"/>
          </a:p>
        </p:txBody>
      </p:sp>
      <p:cxnSp>
        <p:nvCxnSpPr>
          <p:cNvPr id="6" name="מחבר ישר 5"/>
          <p:cNvCxnSpPr/>
          <p:nvPr/>
        </p:nvCxnSpPr>
        <p:spPr>
          <a:xfrm>
            <a:off x="4572000" y="646331"/>
            <a:ext cx="0" cy="6095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244408" y="323165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1</a:t>
            </a:r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8244408" y="1772816"/>
            <a:ext cx="180020" cy="1440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/>
          <p:cNvSpPr/>
          <p:nvPr/>
        </p:nvSpPr>
        <p:spPr>
          <a:xfrm>
            <a:off x="8252244" y="1997224"/>
            <a:ext cx="180020" cy="1440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8273935" y="2276872"/>
            <a:ext cx="180020" cy="1440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5117504" y="2420888"/>
            <a:ext cx="3672408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/>
          </a:p>
          <a:p>
            <a:r>
              <a:rPr lang="ar-SA" b="1" dirty="0" smtClean="0"/>
              <a:t>2.  كم نوع من الاسماك شاهد مالك الحزين </a:t>
            </a:r>
            <a:r>
              <a:rPr lang="ar-SA" dirty="0" smtClean="0"/>
              <a:t>: </a:t>
            </a:r>
          </a:p>
          <a:p>
            <a:r>
              <a:rPr lang="ar-SA" b="1" dirty="0" smtClean="0"/>
              <a:t>      </a:t>
            </a:r>
          </a:p>
          <a:p>
            <a:r>
              <a:rPr lang="ar-SA" b="1" dirty="0"/>
              <a:t> </a:t>
            </a:r>
            <a:r>
              <a:rPr lang="ar-SA" b="1" dirty="0" smtClean="0"/>
              <a:t>     6 انواع </a:t>
            </a:r>
          </a:p>
          <a:p>
            <a:r>
              <a:rPr lang="ar-SA" b="1" dirty="0"/>
              <a:t> </a:t>
            </a:r>
            <a:r>
              <a:rPr lang="ar-SA" b="1" dirty="0" smtClean="0"/>
              <a:t>     4 انواع </a:t>
            </a:r>
          </a:p>
          <a:p>
            <a:r>
              <a:rPr lang="ar-SA" b="1" dirty="0"/>
              <a:t> </a:t>
            </a:r>
            <a:r>
              <a:rPr lang="ar-SA" b="1" dirty="0" smtClean="0"/>
              <a:t>     </a:t>
            </a:r>
            <a:r>
              <a:rPr lang="ar-SA" b="1" dirty="0" smtClean="0"/>
              <a:t>نوعان </a:t>
            </a:r>
            <a:endParaRPr lang="ar-SA" b="1" dirty="0" smtClean="0"/>
          </a:p>
          <a:p>
            <a:endParaRPr lang="ar-SA" dirty="0"/>
          </a:p>
        </p:txBody>
      </p:sp>
      <p:sp>
        <p:nvSpPr>
          <p:cNvPr id="11" name="מלבן 10"/>
          <p:cNvSpPr/>
          <p:nvPr/>
        </p:nvSpPr>
        <p:spPr>
          <a:xfrm>
            <a:off x="8457680" y="3360183"/>
            <a:ext cx="180020" cy="1440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8457680" y="3636318"/>
            <a:ext cx="180020" cy="1440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8457680" y="3894286"/>
            <a:ext cx="180020" cy="1440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5269904" y="4293096"/>
            <a:ext cx="3672408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/>
          </a:p>
          <a:p>
            <a:r>
              <a:rPr lang="ar-SA" b="1" dirty="0" smtClean="0"/>
              <a:t>3.  لماذا لم يأكل مالك الحزين الاسماك </a:t>
            </a:r>
            <a:r>
              <a:rPr lang="ar-SA" dirty="0" smtClean="0"/>
              <a:t>: </a:t>
            </a:r>
          </a:p>
          <a:p>
            <a:r>
              <a:rPr lang="ar-SA" b="1" dirty="0" smtClean="0"/>
              <a:t>      </a:t>
            </a:r>
          </a:p>
          <a:p>
            <a:r>
              <a:rPr lang="ar-SA" b="1" dirty="0"/>
              <a:t> </a:t>
            </a:r>
            <a:r>
              <a:rPr lang="ar-SA" b="1" dirty="0" smtClean="0"/>
              <a:t>     لان الاسماك طعمها مر </a:t>
            </a:r>
          </a:p>
          <a:p>
            <a:r>
              <a:rPr lang="ar-SA" b="1" dirty="0"/>
              <a:t> </a:t>
            </a:r>
            <a:r>
              <a:rPr lang="ar-SA" b="1" dirty="0" smtClean="0"/>
              <a:t>     </a:t>
            </a:r>
            <a:r>
              <a:rPr lang="ar-SA" b="1" dirty="0" err="1" smtClean="0"/>
              <a:t>لانه</a:t>
            </a:r>
            <a:r>
              <a:rPr lang="ar-SA" b="1" dirty="0" smtClean="0"/>
              <a:t> متعجرف ومتكبر ومغرور </a:t>
            </a:r>
          </a:p>
          <a:p>
            <a:r>
              <a:rPr lang="ar-SA" b="1" dirty="0"/>
              <a:t> </a:t>
            </a:r>
            <a:r>
              <a:rPr lang="ar-SA" b="1" dirty="0" smtClean="0"/>
              <a:t>     </a:t>
            </a:r>
            <a:r>
              <a:rPr lang="ar-SA" b="1" dirty="0" err="1" smtClean="0"/>
              <a:t>لانه</a:t>
            </a:r>
            <a:r>
              <a:rPr lang="ar-SA" b="1" dirty="0" smtClean="0"/>
              <a:t> لا يحب ان يأكل الاسماك </a:t>
            </a:r>
          </a:p>
          <a:p>
            <a:endParaRPr lang="ar-SA" dirty="0"/>
          </a:p>
        </p:txBody>
      </p:sp>
      <p:sp>
        <p:nvSpPr>
          <p:cNvPr id="15" name="מלבן 14"/>
          <p:cNvSpPr/>
          <p:nvPr/>
        </p:nvSpPr>
        <p:spPr>
          <a:xfrm>
            <a:off x="8547690" y="5236750"/>
            <a:ext cx="180020" cy="1440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8567675" y="5494069"/>
            <a:ext cx="180020" cy="1440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8547690" y="5733256"/>
            <a:ext cx="180020" cy="1440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963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عرض على الشاشة (3:4)‏</PresentationFormat>
  <Paragraphs>35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ערכת נושא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Arabic</cp:lastModifiedBy>
  <cp:revision>1</cp:revision>
  <dcterms:created xsi:type="dcterms:W3CDTF">2020-05-11T06:53:37Z</dcterms:created>
  <dcterms:modified xsi:type="dcterms:W3CDTF">2020-05-11T06:54:01Z</dcterms:modified>
</cp:coreProperties>
</file>