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664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810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83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463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292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782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152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713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163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835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920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74E8-553E-400D-8172-9F7A3CE33C8C}" type="datetimeFigureOut">
              <a:rPr lang="he-IL" smtClean="0"/>
              <a:pPr/>
              <a:t>א'/ניסן/תשפ"א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D9D6-4288-4BE9-BE48-885802BB932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463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513" y="518"/>
            <a:ext cx="8964488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ألـْ ..أ..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را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نـِ..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بُ</a:t>
            </a:r>
            <a:endParaRPr lang="ar-SA" sz="8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الأرانبُ</a:t>
            </a:r>
          </a:p>
          <a:p>
            <a:pPr algn="ctr"/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أُ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ذُ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نا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نِ</a:t>
            </a:r>
          </a:p>
          <a:p>
            <a:pPr algn="ctr"/>
            <a:r>
              <a:rPr lang="ar-SA" sz="8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أذنان </a:t>
            </a:r>
            <a:endParaRPr lang="he-IL" sz="8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38481" cy="0"/>
          </a:xfrm>
          <a:prstGeom prst="line">
            <a:avLst/>
          </a:prstGeom>
          <a:ln w="698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47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513" y="518"/>
            <a:ext cx="896448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قـَ..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ويـْ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يـَ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ةٌ</a:t>
            </a:r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قويّةُ</a:t>
            </a:r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38481" cy="0"/>
          </a:xfrm>
          <a:prstGeom prst="line">
            <a:avLst/>
          </a:prstGeom>
          <a:ln w="698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מלבן 4"/>
          <p:cNvSpPr/>
          <p:nvPr/>
        </p:nvSpPr>
        <p:spPr>
          <a:xfrm>
            <a:off x="142844" y="3700067"/>
            <a:ext cx="896448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ألـْ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خـَ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طَ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رِ</a:t>
            </a:r>
          </a:p>
          <a:p>
            <a:pPr algn="ctr"/>
            <a:r>
              <a:rPr lang="ar-SA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الخطرِ</a:t>
            </a:r>
          </a:p>
        </p:txBody>
      </p:sp>
    </p:spTree>
    <p:extLst>
      <p:ext uri="{BB962C8B-B14F-4D97-AF65-F5344CB8AC3E}">
        <p14:creationId xmlns:p14="http://schemas.microsoft.com/office/powerpoint/2010/main" val="213708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513" y="518"/>
            <a:ext cx="8964488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جـُ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حو.. رِ</a:t>
            </a:r>
          </a:p>
          <a:p>
            <a:pPr algn="ctr"/>
            <a:r>
              <a:rPr lang="ar-SA" sz="8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جُحورِ</a:t>
            </a:r>
          </a:p>
          <a:p>
            <a:pPr algn="ctr"/>
            <a:endParaRPr lang="ar-SA" sz="8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مرْ..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را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تٍ</a:t>
            </a:r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مرّاتٍ</a:t>
            </a:r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38481" cy="0"/>
          </a:xfrm>
          <a:prstGeom prst="line">
            <a:avLst/>
          </a:prstGeom>
          <a:ln w="698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11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513" y="518"/>
            <a:ext cx="8964488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عمـْ.. يا..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ءَ</a:t>
            </a:r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عمياءَ</a:t>
            </a:r>
          </a:p>
          <a:p>
            <a:pPr algn="ctr"/>
            <a:endParaRPr lang="ar-SA" sz="8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الثـْ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ثـَ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ديـْ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يا..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تِ</a:t>
            </a:r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الثّديات</a:t>
            </a:r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38481" cy="0"/>
          </a:xfrm>
          <a:prstGeom prst="line">
            <a:avLst/>
          </a:prstGeom>
          <a:ln w="698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46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513" y="518"/>
            <a:ext cx="8964488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أسـْ..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نا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نٌ</a:t>
            </a:r>
          </a:p>
          <a:p>
            <a:pPr algn="ctr"/>
            <a:r>
              <a:rPr lang="ar-SA" sz="8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أسنانٌ</a:t>
            </a:r>
          </a:p>
          <a:p>
            <a:pPr algn="ctr"/>
            <a:endParaRPr lang="ar-SA" sz="8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السـْ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سـَ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..نـَ..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</a:t>
            </a:r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السّنةِ</a:t>
            </a:r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284984"/>
            <a:ext cx="8738481" cy="0"/>
          </a:xfrm>
          <a:prstGeom prst="line">
            <a:avLst/>
          </a:prstGeom>
          <a:ln w="698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44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513" y="-1000156"/>
            <a:ext cx="8964488" cy="82176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ar-SA" sz="8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الـْ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..أرْ..نـَ..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بـَ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ةُ</a:t>
            </a:r>
            <a:endParaRPr lang="ar-SA" sz="8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الأرنبةُ</a:t>
            </a:r>
          </a:p>
          <a:p>
            <a:pPr algn="ctr"/>
            <a:endParaRPr lang="ar-SA" sz="8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كـَ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 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بيـ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..رَ..</a:t>
            </a:r>
            <a:r>
              <a:rPr lang="ar-SA" sz="8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تا</a:t>
            </a:r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..نِ</a:t>
            </a:r>
          </a:p>
          <a:p>
            <a:pPr algn="ctr"/>
            <a:r>
              <a:rPr lang="ar-SA" sz="8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كبيرتانِ</a:t>
            </a:r>
          </a:p>
        </p:txBody>
      </p:sp>
      <p:cxnSp>
        <p:nvCxnSpPr>
          <p:cNvPr id="6" name="מחבר ישר 5"/>
          <p:cNvCxnSpPr/>
          <p:nvPr/>
        </p:nvCxnSpPr>
        <p:spPr>
          <a:xfrm flipH="1">
            <a:off x="251520" y="3929066"/>
            <a:ext cx="8738481" cy="0"/>
          </a:xfrm>
          <a:prstGeom prst="line">
            <a:avLst/>
          </a:prstGeom>
          <a:ln w="698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67005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90</Words>
  <Application>Microsoft Office PowerPoint</Application>
  <PresentationFormat>‫הצגה על המסך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16</cp:revision>
  <dcterms:created xsi:type="dcterms:W3CDTF">2020-10-31T12:15:34Z</dcterms:created>
  <dcterms:modified xsi:type="dcterms:W3CDTF">2021-03-14T06:10:07Z</dcterms:modified>
</cp:coreProperties>
</file>