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61" r:id="rId2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9" d="100"/>
          <a:sy n="69" d="100"/>
        </p:scale>
        <p:origin x="141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09C71-DCDB-4B43-BF3F-9194F5E8837B}" type="datetimeFigureOut">
              <a:rPr lang="he-IL" smtClean="0"/>
              <a:t>ב'/אייר/תש"פ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5A8EE-E14D-43A5-BEFC-426C8FEF370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11313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09C71-DCDB-4B43-BF3F-9194F5E8837B}" type="datetimeFigureOut">
              <a:rPr lang="he-IL" smtClean="0"/>
              <a:t>ב'/אייר/תש"פ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5A8EE-E14D-43A5-BEFC-426C8FEF370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942466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09C71-DCDB-4B43-BF3F-9194F5E8837B}" type="datetimeFigureOut">
              <a:rPr lang="he-IL" smtClean="0"/>
              <a:t>ב'/אייר/תש"פ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5A8EE-E14D-43A5-BEFC-426C8FEF370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989372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09C71-DCDB-4B43-BF3F-9194F5E8837B}" type="datetimeFigureOut">
              <a:rPr lang="he-IL" smtClean="0"/>
              <a:t>ב'/אייר/תש"פ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5A8EE-E14D-43A5-BEFC-426C8FEF370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826006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09C71-DCDB-4B43-BF3F-9194F5E8837B}" type="datetimeFigureOut">
              <a:rPr lang="he-IL" smtClean="0"/>
              <a:t>ב'/אייר/תש"פ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5A8EE-E14D-43A5-BEFC-426C8FEF370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105967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he-IL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he-IL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09C71-DCDB-4B43-BF3F-9194F5E8837B}" type="datetimeFigureOut">
              <a:rPr lang="he-IL" smtClean="0"/>
              <a:t>ב'/אייר/תש"פ</a:t>
            </a:fld>
            <a:endParaRPr lang="he-IL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5A8EE-E14D-43A5-BEFC-426C8FEF370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23224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he-IL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he-IL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09C71-DCDB-4B43-BF3F-9194F5E8837B}" type="datetimeFigureOut">
              <a:rPr lang="he-IL" smtClean="0"/>
              <a:t>ב'/אייר/תש"פ</a:t>
            </a:fld>
            <a:endParaRPr lang="he-IL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5A8EE-E14D-43A5-BEFC-426C8FEF370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435660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09C71-DCDB-4B43-BF3F-9194F5E8837B}" type="datetimeFigureOut">
              <a:rPr lang="he-IL" smtClean="0"/>
              <a:t>ב'/אייר/תש"פ</a:t>
            </a:fld>
            <a:endParaRPr lang="he-IL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5A8EE-E14D-43A5-BEFC-426C8FEF370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323546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09C71-DCDB-4B43-BF3F-9194F5E8837B}" type="datetimeFigureOut">
              <a:rPr lang="he-IL" smtClean="0"/>
              <a:t>ב'/אייר/תש"פ</a:t>
            </a:fld>
            <a:endParaRPr lang="he-IL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5A8EE-E14D-43A5-BEFC-426C8FEF370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601491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he-IL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09C71-DCDB-4B43-BF3F-9194F5E8837B}" type="datetimeFigureOut">
              <a:rPr lang="he-IL" smtClean="0"/>
              <a:t>ב'/אייר/תש"פ</a:t>
            </a:fld>
            <a:endParaRPr lang="he-IL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5A8EE-E14D-43A5-BEFC-426C8FEF370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121102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09C71-DCDB-4B43-BF3F-9194F5E8837B}" type="datetimeFigureOut">
              <a:rPr lang="he-IL" smtClean="0"/>
              <a:t>ב'/אייר/תש"פ</a:t>
            </a:fld>
            <a:endParaRPr lang="he-IL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5A8EE-E14D-43A5-BEFC-426C8FEF370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722070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709C71-DCDB-4B43-BF3F-9194F5E8837B}" type="datetimeFigureOut">
              <a:rPr lang="he-IL" smtClean="0"/>
              <a:t>ב'/אייר/תש"פ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85A8EE-E14D-43A5-BEFC-426C8FEF370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357465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ذو زوايا قطرية مخدوشة 2"/>
          <p:cNvSpPr/>
          <p:nvPr/>
        </p:nvSpPr>
        <p:spPr>
          <a:xfrm>
            <a:off x="683568" y="1916832"/>
            <a:ext cx="7920880" cy="4248472"/>
          </a:xfrm>
          <a:prstGeom prst="snip2Diag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endParaRPr lang="ar-JO" u="sng" dirty="0" smtClean="0"/>
          </a:p>
          <a:p>
            <a:r>
              <a:rPr lang="ar-AE" sz="3600" u="sng" dirty="0" smtClean="0"/>
              <a:t>مهمة بيتية في التربية الإسلامية للصف الخامس: </a:t>
            </a:r>
            <a:endParaRPr lang="ar-JO" sz="3600" u="sng" dirty="0"/>
          </a:p>
          <a:p>
            <a:endParaRPr lang="ar-JO" u="sng" dirty="0"/>
          </a:p>
          <a:p>
            <a:endParaRPr lang="ar-JO" u="sng" dirty="0" smtClean="0"/>
          </a:p>
          <a:p>
            <a:endParaRPr lang="ar-JO" u="sng" dirty="0"/>
          </a:p>
          <a:p>
            <a:endParaRPr lang="ar-JO" u="sng" dirty="0" smtClean="0"/>
          </a:p>
          <a:p>
            <a:r>
              <a:rPr lang="ar-AE" sz="2400" b="1" u="sng" dirty="0" smtClean="0"/>
              <a:t>اختر الإجابات الصحيحة :- </a:t>
            </a:r>
            <a:endParaRPr lang="ar-JO" sz="2400" b="1" u="sng" dirty="0"/>
          </a:p>
          <a:p>
            <a:r>
              <a:rPr lang="ar-JO" dirty="0" smtClean="0"/>
              <a:t>    </a:t>
            </a:r>
            <a:endParaRPr lang="ar-AE" dirty="0" smtClean="0"/>
          </a:p>
          <a:p>
            <a:r>
              <a:rPr lang="ar-JO" dirty="0" smtClean="0"/>
              <a:t> </a:t>
            </a:r>
            <a:r>
              <a:rPr lang="ar-JO" u="sng" dirty="0" smtClean="0"/>
              <a:t>من اركان الصيام </a:t>
            </a:r>
            <a:r>
              <a:rPr lang="ar-JO" dirty="0" smtClean="0"/>
              <a:t>: </a:t>
            </a:r>
          </a:p>
          <a:p>
            <a:endParaRPr lang="ar-JO" u="sng" dirty="0" smtClean="0"/>
          </a:p>
          <a:p>
            <a:pPr marL="342900" indent="-342900">
              <a:lnSpc>
                <a:spcPct val="200000"/>
              </a:lnSpc>
              <a:buAutoNum type="arabicPeriod"/>
            </a:pPr>
            <a:r>
              <a:rPr lang="ar-JO" dirty="0" smtClean="0"/>
              <a:t>النية, معناها القصد في الصيام.</a:t>
            </a:r>
          </a:p>
          <a:p>
            <a:pPr marL="342900" indent="-342900">
              <a:lnSpc>
                <a:spcPct val="200000"/>
              </a:lnSpc>
              <a:buAutoNum type="arabicPeriod"/>
            </a:pPr>
            <a:r>
              <a:rPr lang="ar-JO" dirty="0" smtClean="0"/>
              <a:t>الصلوات الخمس.</a:t>
            </a:r>
          </a:p>
          <a:p>
            <a:pPr marL="342900" indent="-342900">
              <a:lnSpc>
                <a:spcPct val="200000"/>
              </a:lnSpc>
              <a:buAutoNum type="arabicPeriod"/>
            </a:pPr>
            <a:r>
              <a:rPr lang="ar-JO" dirty="0" smtClean="0"/>
              <a:t>النية غير  مهمة للصيام.</a:t>
            </a:r>
          </a:p>
          <a:p>
            <a:pPr marL="342900" indent="-342900">
              <a:lnSpc>
                <a:spcPct val="200000"/>
              </a:lnSpc>
              <a:buAutoNum type="arabicPeriod"/>
            </a:pPr>
            <a:r>
              <a:rPr lang="ar-JO" dirty="0" smtClean="0"/>
              <a:t>الصيام فرض من فرائض الاسلام.</a:t>
            </a:r>
          </a:p>
          <a:p>
            <a:pPr marL="342900" indent="-342900">
              <a:lnSpc>
                <a:spcPct val="200000"/>
              </a:lnSpc>
              <a:buAutoNum type="arabicPeriod"/>
            </a:pPr>
            <a:r>
              <a:rPr lang="ar-JO" dirty="0" smtClean="0"/>
              <a:t>الامساك, عن المفطرات من الطعام والشراب من طلوع الشمس حتى غروبها.</a:t>
            </a:r>
            <a:endParaRPr lang="ar-JO" dirty="0"/>
          </a:p>
          <a:p>
            <a:endParaRPr lang="ar-JO" dirty="0" smtClean="0"/>
          </a:p>
          <a:p>
            <a:endParaRPr lang="ar-JO" dirty="0"/>
          </a:p>
          <a:p>
            <a:endParaRPr lang="ar-JO" dirty="0" smtClean="0"/>
          </a:p>
          <a:p>
            <a:endParaRPr lang="ar-JO" dirty="0"/>
          </a:p>
          <a:p>
            <a:endParaRPr lang="ar-JO" dirty="0" smtClean="0"/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106698220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52</Words>
  <Application>Microsoft Office PowerPoint</Application>
  <PresentationFormat>‫הצגה על המסך (4:3)</PresentationFormat>
  <Paragraphs>19</Paragraphs>
  <Slides>1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3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نسق Office</vt:lpstr>
      <vt:lpstr>מצגת של PowerPoint‏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User</dc:creator>
  <cp:lastModifiedBy>user</cp:lastModifiedBy>
  <cp:revision>9</cp:revision>
  <dcterms:created xsi:type="dcterms:W3CDTF">2018-06-06T05:28:31Z</dcterms:created>
  <dcterms:modified xsi:type="dcterms:W3CDTF">2020-04-26T12:13:12Z</dcterms:modified>
</cp:coreProperties>
</file>